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16.xml" ContentType="application/vnd.openxmlformats-officedocument.presentationml.notesSlide+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notesSlides/notesSlide17.xml" ContentType="application/vnd.openxmlformats-officedocument.presentationml.notesSlide+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notesSlides/notesSlide18.xml" ContentType="application/vnd.openxmlformats-officedocument.presentationml.notesSlide+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notesSlides/notesSlide31.xml" ContentType="application/vnd.openxmlformats-officedocument.presentationml.notesSlide+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notesSlides/notesSlide32.xml" ContentType="application/vnd.openxmlformats-officedocument.presentationml.notesSlide+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notesSlides/notesSlide45.xml" ContentType="application/vnd.openxmlformats-officedocument.presentationml.notesSlide+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notesSlides/notesSlide46.xml" ContentType="application/vnd.openxmlformats-officedocument.presentationml.notesSlide+xml"/>
  <Override PartName="/ppt/ink/ink86.xml" ContentType="application/inkml+xml"/>
  <Override PartName="/ppt/ink/ink87.xml" ContentType="application/inkml+xml"/>
  <Override PartName="/ppt/ink/ink88.xml" ContentType="application/inkml+xml"/>
  <Override PartName="/ppt/notesSlides/notesSlide47.xml" ContentType="application/vnd.openxmlformats-officedocument.presentationml.notesSlide+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4"/>
  </p:notesMasterIdLst>
  <p:handoutMasterIdLst>
    <p:handoutMasterId r:id="rId65"/>
  </p:handoutMasterIdLst>
  <p:sldIdLst>
    <p:sldId id="256" r:id="rId5"/>
    <p:sldId id="257" r:id="rId6"/>
    <p:sldId id="263" r:id="rId7"/>
    <p:sldId id="270" r:id="rId8"/>
    <p:sldId id="312" r:id="rId9"/>
    <p:sldId id="271" r:id="rId10"/>
    <p:sldId id="272" r:id="rId11"/>
    <p:sldId id="277" r:id="rId12"/>
    <p:sldId id="276" r:id="rId13"/>
    <p:sldId id="311" r:id="rId14"/>
    <p:sldId id="278" r:id="rId15"/>
    <p:sldId id="273" r:id="rId16"/>
    <p:sldId id="274" r:id="rId17"/>
    <p:sldId id="268" r:id="rId18"/>
    <p:sldId id="280" r:id="rId19"/>
    <p:sldId id="281" r:id="rId20"/>
    <p:sldId id="282" r:id="rId21"/>
    <p:sldId id="283" r:id="rId22"/>
    <p:sldId id="279" r:id="rId23"/>
    <p:sldId id="284" r:id="rId24"/>
    <p:sldId id="285" r:id="rId25"/>
    <p:sldId id="286" r:id="rId26"/>
    <p:sldId id="287" r:id="rId27"/>
    <p:sldId id="288" r:id="rId28"/>
    <p:sldId id="289" r:id="rId29"/>
    <p:sldId id="290" r:id="rId30"/>
    <p:sldId id="291" r:id="rId31"/>
    <p:sldId id="292" r:id="rId32"/>
    <p:sldId id="313" r:id="rId33"/>
    <p:sldId id="293" r:id="rId34"/>
    <p:sldId id="294" r:id="rId35"/>
    <p:sldId id="295" r:id="rId36"/>
    <p:sldId id="298" r:id="rId37"/>
    <p:sldId id="296" r:id="rId38"/>
    <p:sldId id="299" r:id="rId39"/>
    <p:sldId id="300" r:id="rId40"/>
    <p:sldId id="301" r:id="rId41"/>
    <p:sldId id="302" r:id="rId42"/>
    <p:sldId id="303" r:id="rId43"/>
    <p:sldId id="304" r:id="rId44"/>
    <p:sldId id="305" r:id="rId45"/>
    <p:sldId id="314" r:id="rId46"/>
    <p:sldId id="306" r:id="rId47"/>
    <p:sldId id="307" r:id="rId48"/>
    <p:sldId id="308" r:id="rId49"/>
    <p:sldId id="309" r:id="rId50"/>
    <p:sldId id="310" r:id="rId51"/>
    <p:sldId id="315" r:id="rId52"/>
    <p:sldId id="316" r:id="rId53"/>
    <p:sldId id="317" r:id="rId54"/>
    <p:sldId id="318" r:id="rId55"/>
    <p:sldId id="319" r:id="rId56"/>
    <p:sldId id="320" r:id="rId57"/>
    <p:sldId id="321" r:id="rId58"/>
    <p:sldId id="322" r:id="rId59"/>
    <p:sldId id="323" r:id="rId60"/>
    <p:sldId id="324" r:id="rId61"/>
    <p:sldId id="325" r:id="rId62"/>
    <p:sldId id="326" r:id="rId63"/>
  </p:sldIdLst>
  <p:sldSz cx="12188825"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ción" id="{D266FFFD-5537-4396-8F88-CD52DCA2DF75}">
          <p14:sldIdLst>
            <p14:sldId id="256"/>
            <p14:sldId id="257"/>
          </p14:sldIdLst>
        </p14:section>
        <p14:section name="Estructuras de Datos" id="{357CDD4F-4C34-4A76-8CDD-6FCDFA923D4B}">
          <p14:sldIdLst>
            <p14:sldId id="263"/>
            <p14:sldId id="270"/>
            <p14:sldId id="312"/>
            <p14:sldId id="271"/>
            <p14:sldId id="272"/>
            <p14:sldId id="277"/>
            <p14:sldId id="276"/>
            <p14:sldId id="311"/>
            <p14:sldId id="278"/>
          </p14:sldIdLst>
        </p14:section>
        <p14:section name="Grafos" id="{7178416D-AB89-4F1B-9991-F80A32EFBEA1}">
          <p14:sldIdLst>
            <p14:sldId id="273"/>
            <p14:sldId id="274"/>
            <p14:sldId id="268"/>
          </p14:sldIdLst>
        </p14:section>
        <p14:section name="BFS" id="{636CD132-DC63-4EDA-ACB1-90451297BED1}">
          <p14:sldIdLst>
            <p14:sldId id="280"/>
            <p14:sldId id="281"/>
            <p14:sldId id="282"/>
            <p14:sldId id="283"/>
            <p14:sldId id="279"/>
            <p14:sldId id="284"/>
            <p14:sldId id="285"/>
            <p14:sldId id="286"/>
            <p14:sldId id="287"/>
            <p14:sldId id="288"/>
            <p14:sldId id="289"/>
            <p14:sldId id="290"/>
            <p14:sldId id="291"/>
            <p14:sldId id="292"/>
            <p14:sldId id="313"/>
          </p14:sldIdLst>
        </p14:section>
        <p14:section name="DFS" id="{812B168D-9D92-4C8F-AF6C-9EA44F230BF0}">
          <p14:sldIdLst>
            <p14:sldId id="293"/>
            <p14:sldId id="294"/>
            <p14:sldId id="295"/>
            <p14:sldId id="298"/>
            <p14:sldId id="296"/>
            <p14:sldId id="299"/>
            <p14:sldId id="300"/>
            <p14:sldId id="301"/>
            <p14:sldId id="302"/>
            <p14:sldId id="303"/>
            <p14:sldId id="304"/>
            <p14:sldId id="305"/>
            <p14:sldId id="314"/>
          </p14:sldIdLst>
        </p14:section>
        <p14:section name="Dijkstra" id="{05D47612-6258-4732-ACE7-5ACD76053423}">
          <p14:sldIdLst>
            <p14:sldId id="306"/>
            <p14:sldId id="307"/>
            <p14:sldId id="308"/>
            <p14:sldId id="309"/>
            <p14:sldId id="310"/>
            <p14:sldId id="315"/>
            <p14:sldId id="316"/>
            <p14:sldId id="317"/>
            <p14:sldId id="318"/>
            <p14:sldId id="319"/>
            <p14:sldId id="320"/>
            <p14:sldId id="321"/>
            <p14:sldId id="322"/>
            <p14:sldId id="323"/>
            <p14:sldId id="324"/>
            <p14:sldId id="325"/>
          </p14:sldIdLst>
        </p14:section>
        <p14:section name="adios!!!!!!!" id="{1F333A48-BE5A-48ED-9339-BBE6AB201124}">
          <p14:sldIdLst>
            <p14:sldId id="326"/>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E9E101-72D1-4DCE-AB3A-13DEDA747181}" v="44" dt="2023-06-03T03:55:22.712"/>
    <p1510:client id="{F46B4DC1-50D4-4119-AAF2-F98C7FB4D7F2}" v="293" dt="2023-06-03T13:12:25.919"/>
  </p1510:revLst>
</p1510:revInfo>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38B1855-1B75-4FBE-930C-398BA8C253C6}" styleName="Estilo temático 2 - Énfasis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3" autoAdjust="0"/>
    <p:restoredTop sz="94249" autoAdjust="0"/>
  </p:normalViewPr>
  <p:slideViewPr>
    <p:cSldViewPr>
      <p:cViewPr varScale="1">
        <p:scale>
          <a:sx n="105" d="100"/>
          <a:sy n="105" d="100"/>
        </p:scale>
        <p:origin x="828" y="10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76" d="100"/>
          <a:sy n="76" d="100"/>
        </p:scale>
        <p:origin x="318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Ignacio Tapia Alvarado" userId="f74c3613-9739-4adc-8ab1-45494e7b82ef" providerId="ADAL" clId="{F46B4DC1-50D4-4119-AAF2-F98C7FB4D7F2}"/>
    <pc:docChg chg="undo redo custSel addSld delSld modSld sldOrd addSection modSection">
      <pc:chgData name="Alejandro Ignacio Tapia Alvarado" userId="f74c3613-9739-4adc-8ab1-45494e7b82ef" providerId="ADAL" clId="{F46B4DC1-50D4-4119-AAF2-F98C7FB4D7F2}" dt="2023-06-03T13:12:28.116" v="17976" actId="27107"/>
      <pc:docMkLst>
        <pc:docMk/>
      </pc:docMkLst>
      <pc:sldChg chg="addSp modSp mod modTransition">
        <pc:chgData name="Alejandro Ignacio Tapia Alvarado" userId="f74c3613-9739-4adc-8ab1-45494e7b82ef" providerId="ADAL" clId="{F46B4DC1-50D4-4119-AAF2-F98C7FB4D7F2}" dt="2023-06-03T13:09:48.574" v="17714" actId="1076"/>
        <pc:sldMkLst>
          <pc:docMk/>
          <pc:sldMk cId="1920111014" sldId="256"/>
        </pc:sldMkLst>
        <pc:spChg chg="mod">
          <ac:chgData name="Alejandro Ignacio Tapia Alvarado" userId="f74c3613-9739-4adc-8ab1-45494e7b82ef" providerId="ADAL" clId="{F46B4DC1-50D4-4119-AAF2-F98C7FB4D7F2}" dt="2023-06-03T12:56:44.914" v="17552" actId="20577"/>
          <ac:spMkLst>
            <pc:docMk/>
            <pc:sldMk cId="1920111014" sldId="256"/>
            <ac:spMk id="3" creationId="{00000000-0000-0000-0000-000000000000}"/>
          </ac:spMkLst>
        </pc:spChg>
        <pc:spChg chg="add mod">
          <ac:chgData name="Alejandro Ignacio Tapia Alvarado" userId="f74c3613-9739-4adc-8ab1-45494e7b82ef" providerId="ADAL" clId="{F46B4DC1-50D4-4119-AAF2-F98C7FB4D7F2}" dt="2023-06-03T13:09:48.574" v="17714" actId="1076"/>
          <ac:spMkLst>
            <pc:docMk/>
            <pc:sldMk cId="1920111014" sldId="256"/>
            <ac:spMk id="4" creationId="{A6C5169F-F9D1-86BC-9788-AC85288D13D4}"/>
          </ac:spMkLst>
        </pc:spChg>
      </pc:sldChg>
      <pc:sldChg chg="modTransition">
        <pc:chgData name="Alejandro Ignacio Tapia Alvarado" userId="f74c3613-9739-4adc-8ab1-45494e7b82ef" providerId="ADAL" clId="{F46B4DC1-50D4-4119-AAF2-F98C7FB4D7F2}" dt="2023-06-03T13:07:42.968" v="17629"/>
        <pc:sldMkLst>
          <pc:docMk/>
          <pc:sldMk cId="2128536031" sldId="257"/>
        </pc:sldMkLst>
      </pc:sldChg>
      <pc:sldChg chg="del">
        <pc:chgData name="Alejandro Ignacio Tapia Alvarado" userId="f74c3613-9739-4adc-8ab1-45494e7b82ef" providerId="ADAL" clId="{F46B4DC1-50D4-4119-AAF2-F98C7FB4D7F2}" dt="2023-06-03T12:58:18.511" v="17592" actId="2696"/>
        <pc:sldMkLst>
          <pc:docMk/>
          <pc:sldMk cId="3847750985" sldId="258"/>
        </pc:sldMkLst>
      </pc:sldChg>
      <pc:sldChg chg="del">
        <pc:chgData name="Alejandro Ignacio Tapia Alvarado" userId="f74c3613-9739-4adc-8ab1-45494e7b82ef" providerId="ADAL" clId="{F46B4DC1-50D4-4119-AAF2-F98C7FB4D7F2}" dt="2023-06-03T12:58:14.887" v="17590" actId="2696"/>
        <pc:sldMkLst>
          <pc:docMk/>
          <pc:sldMk cId="4135151317" sldId="260"/>
        </pc:sldMkLst>
      </pc:sldChg>
      <pc:sldChg chg="del">
        <pc:chgData name="Alejandro Ignacio Tapia Alvarado" userId="f74c3613-9739-4adc-8ab1-45494e7b82ef" providerId="ADAL" clId="{F46B4DC1-50D4-4119-AAF2-F98C7FB4D7F2}" dt="2023-06-03T12:58:13.712" v="17589" actId="2696"/>
        <pc:sldMkLst>
          <pc:docMk/>
          <pc:sldMk cId="465021443" sldId="262"/>
        </pc:sldMkLst>
      </pc:sldChg>
      <pc:sldChg chg="addSp modSp mod modTransition">
        <pc:chgData name="Alejandro Ignacio Tapia Alvarado" userId="f74c3613-9739-4adc-8ab1-45494e7b82ef" providerId="ADAL" clId="{F46B4DC1-50D4-4119-AAF2-F98C7FB4D7F2}" dt="2023-06-03T13:07:42.968" v="17629"/>
        <pc:sldMkLst>
          <pc:docMk/>
          <pc:sldMk cId="1797304117" sldId="263"/>
        </pc:sldMkLst>
        <pc:spChg chg="mod">
          <ac:chgData name="Alejandro Ignacio Tapia Alvarado" userId="f74c3613-9739-4adc-8ab1-45494e7b82ef" providerId="ADAL" clId="{F46B4DC1-50D4-4119-AAF2-F98C7FB4D7F2}" dt="2023-06-03T12:57:02.684" v="17573" actId="115"/>
          <ac:spMkLst>
            <pc:docMk/>
            <pc:sldMk cId="1797304117" sldId="263"/>
            <ac:spMk id="2" creationId="{00000000-0000-0000-0000-000000000000}"/>
          </ac:spMkLst>
        </pc:spChg>
        <pc:spChg chg="add mod">
          <ac:chgData name="Alejandro Ignacio Tapia Alvarado" userId="f74c3613-9739-4adc-8ab1-45494e7b82ef" providerId="ADAL" clId="{F46B4DC1-50D4-4119-AAF2-F98C7FB4D7F2}" dt="2023-06-03T10:48:55.227" v="12191" actId="1076"/>
          <ac:spMkLst>
            <pc:docMk/>
            <pc:sldMk cId="1797304117" sldId="263"/>
            <ac:spMk id="3" creationId="{4FF6B3D9-BAEE-EAC1-27E4-AB25F341D84D}"/>
          </ac:spMkLst>
        </pc:spChg>
        <pc:spChg chg="add mod">
          <ac:chgData name="Alejandro Ignacio Tapia Alvarado" userId="f74c3613-9739-4adc-8ab1-45494e7b82ef" providerId="ADAL" clId="{F46B4DC1-50D4-4119-AAF2-F98C7FB4D7F2}" dt="2023-06-03T10:48:44.626" v="12190" actId="20577"/>
          <ac:spMkLst>
            <pc:docMk/>
            <pc:sldMk cId="1797304117" sldId="263"/>
            <ac:spMk id="5" creationId="{94472B86-40BB-C466-5B9B-E1B4C89D6977}"/>
          </ac:spMkLst>
        </pc:spChg>
        <pc:spChg chg="add mod">
          <ac:chgData name="Alejandro Ignacio Tapia Alvarado" userId="f74c3613-9739-4adc-8ab1-45494e7b82ef" providerId="ADAL" clId="{F46B4DC1-50D4-4119-AAF2-F98C7FB4D7F2}" dt="2023-06-03T10:50:02.313" v="12213" actId="1076"/>
          <ac:spMkLst>
            <pc:docMk/>
            <pc:sldMk cId="1797304117" sldId="263"/>
            <ac:spMk id="6" creationId="{BA7313B9-5AA7-D531-AA20-E2047A4CEC28}"/>
          </ac:spMkLst>
        </pc:spChg>
        <pc:spChg chg="add mod">
          <ac:chgData name="Alejandro Ignacio Tapia Alvarado" userId="f74c3613-9739-4adc-8ab1-45494e7b82ef" providerId="ADAL" clId="{F46B4DC1-50D4-4119-AAF2-F98C7FB4D7F2}" dt="2023-06-03T10:56:02.865" v="12354" actId="1076"/>
          <ac:spMkLst>
            <pc:docMk/>
            <pc:sldMk cId="1797304117" sldId="263"/>
            <ac:spMk id="7" creationId="{FD175AF7-E59E-58BC-EF2C-B94AC79C9EF4}"/>
          </ac:spMkLst>
        </pc:spChg>
        <pc:spChg chg="add mod">
          <ac:chgData name="Alejandro Ignacio Tapia Alvarado" userId="f74c3613-9739-4adc-8ab1-45494e7b82ef" providerId="ADAL" clId="{F46B4DC1-50D4-4119-AAF2-F98C7FB4D7F2}" dt="2023-06-03T10:49:49.211" v="12211" actId="1076"/>
          <ac:spMkLst>
            <pc:docMk/>
            <pc:sldMk cId="1797304117" sldId="263"/>
            <ac:spMk id="8" creationId="{02801D90-2441-47D5-0CB0-EBEC811D6D83}"/>
          </ac:spMkLst>
        </pc:spChg>
        <pc:spChg chg="add mod">
          <ac:chgData name="Alejandro Ignacio Tapia Alvarado" userId="f74c3613-9739-4adc-8ab1-45494e7b82ef" providerId="ADAL" clId="{F46B4DC1-50D4-4119-AAF2-F98C7FB4D7F2}" dt="2023-06-03T10:49:33.012" v="12205" actId="20577"/>
          <ac:spMkLst>
            <pc:docMk/>
            <pc:sldMk cId="1797304117" sldId="263"/>
            <ac:spMk id="10" creationId="{24A2F441-550F-9BC9-B497-67E472C173BC}"/>
          </ac:spMkLst>
        </pc:spChg>
        <pc:spChg chg="add mod">
          <ac:chgData name="Alejandro Ignacio Tapia Alvarado" userId="f74c3613-9739-4adc-8ab1-45494e7b82ef" providerId="ADAL" clId="{F46B4DC1-50D4-4119-AAF2-F98C7FB4D7F2}" dt="2023-06-03T10:49:44.827" v="12210" actId="20577"/>
          <ac:spMkLst>
            <pc:docMk/>
            <pc:sldMk cId="1797304117" sldId="263"/>
            <ac:spMk id="11" creationId="{C5BBBFBE-8024-BFD7-AA6B-E29BFE02B038}"/>
          </ac:spMkLst>
        </pc:spChg>
        <pc:spChg chg="add mod">
          <ac:chgData name="Alejandro Ignacio Tapia Alvarado" userId="f74c3613-9739-4adc-8ab1-45494e7b82ef" providerId="ADAL" clId="{F46B4DC1-50D4-4119-AAF2-F98C7FB4D7F2}" dt="2023-06-03T10:52:30.082" v="12247" actId="20577"/>
          <ac:spMkLst>
            <pc:docMk/>
            <pc:sldMk cId="1797304117" sldId="263"/>
            <ac:spMk id="12" creationId="{0C128E36-00C1-1C93-0FBA-0228159E826A}"/>
          </ac:spMkLst>
        </pc:spChg>
        <pc:spChg chg="add mod">
          <ac:chgData name="Alejandro Ignacio Tapia Alvarado" userId="f74c3613-9739-4adc-8ab1-45494e7b82ef" providerId="ADAL" clId="{F46B4DC1-50D4-4119-AAF2-F98C7FB4D7F2}" dt="2023-06-03T10:52:32.687" v="12248" actId="20577"/>
          <ac:spMkLst>
            <pc:docMk/>
            <pc:sldMk cId="1797304117" sldId="263"/>
            <ac:spMk id="13" creationId="{2C1E461B-FD0B-59F4-EC39-1201F30EDA12}"/>
          </ac:spMkLst>
        </pc:spChg>
        <pc:spChg chg="add mod">
          <ac:chgData name="Alejandro Ignacio Tapia Alvarado" userId="f74c3613-9739-4adc-8ab1-45494e7b82ef" providerId="ADAL" clId="{F46B4DC1-50D4-4119-AAF2-F98C7FB4D7F2}" dt="2023-06-03T10:52:35.352" v="12249" actId="20577"/>
          <ac:spMkLst>
            <pc:docMk/>
            <pc:sldMk cId="1797304117" sldId="263"/>
            <ac:spMk id="14" creationId="{047DB667-14D1-B067-F33A-453B890E7A54}"/>
          </ac:spMkLst>
        </pc:spChg>
        <pc:spChg chg="add mod">
          <ac:chgData name="Alejandro Ignacio Tapia Alvarado" userId="f74c3613-9739-4adc-8ab1-45494e7b82ef" providerId="ADAL" clId="{F46B4DC1-50D4-4119-AAF2-F98C7FB4D7F2}" dt="2023-06-03T10:52:37.992" v="12250" actId="20577"/>
          <ac:spMkLst>
            <pc:docMk/>
            <pc:sldMk cId="1797304117" sldId="263"/>
            <ac:spMk id="15" creationId="{97C46566-9110-0538-A406-84613BFD6709}"/>
          </ac:spMkLst>
        </pc:spChg>
        <pc:spChg chg="add mod">
          <ac:chgData name="Alejandro Ignacio Tapia Alvarado" userId="f74c3613-9739-4adc-8ab1-45494e7b82ef" providerId="ADAL" clId="{F46B4DC1-50D4-4119-AAF2-F98C7FB4D7F2}" dt="2023-06-03T10:52:41.303" v="12252" actId="20577"/>
          <ac:spMkLst>
            <pc:docMk/>
            <pc:sldMk cId="1797304117" sldId="263"/>
            <ac:spMk id="16" creationId="{19D88817-54E7-77F0-1D99-7FF07AF412C2}"/>
          </ac:spMkLst>
        </pc:spChg>
        <pc:spChg chg="add mod">
          <ac:chgData name="Alejandro Ignacio Tapia Alvarado" userId="f74c3613-9739-4adc-8ab1-45494e7b82ef" providerId="ADAL" clId="{F46B4DC1-50D4-4119-AAF2-F98C7FB4D7F2}" dt="2023-06-03T10:52:44.672" v="12254" actId="20577"/>
          <ac:spMkLst>
            <pc:docMk/>
            <pc:sldMk cId="1797304117" sldId="263"/>
            <ac:spMk id="17" creationId="{6DD097E1-8B4B-68A9-0DF9-85C94940F45C}"/>
          </ac:spMkLst>
        </pc:spChg>
        <pc:spChg chg="add mod">
          <ac:chgData name="Alejandro Ignacio Tapia Alvarado" userId="f74c3613-9739-4adc-8ab1-45494e7b82ef" providerId="ADAL" clId="{F46B4DC1-50D4-4119-AAF2-F98C7FB4D7F2}" dt="2023-06-03T10:52:47.887" v="12256" actId="20577"/>
          <ac:spMkLst>
            <pc:docMk/>
            <pc:sldMk cId="1797304117" sldId="263"/>
            <ac:spMk id="18" creationId="{9B7E1896-4E5F-51BA-58C5-5CC9FA175700}"/>
          </ac:spMkLst>
        </pc:spChg>
        <pc:spChg chg="add mod">
          <ac:chgData name="Alejandro Ignacio Tapia Alvarado" userId="f74c3613-9739-4adc-8ab1-45494e7b82ef" providerId="ADAL" clId="{F46B4DC1-50D4-4119-AAF2-F98C7FB4D7F2}" dt="2023-06-03T10:52:50.287" v="12258" actId="20577"/>
          <ac:spMkLst>
            <pc:docMk/>
            <pc:sldMk cId="1797304117" sldId="263"/>
            <ac:spMk id="19" creationId="{3BD02FF4-2F9B-FDAB-4246-FCB47EEFF9F8}"/>
          </ac:spMkLst>
        </pc:spChg>
        <pc:spChg chg="add mod">
          <ac:chgData name="Alejandro Ignacio Tapia Alvarado" userId="f74c3613-9739-4adc-8ab1-45494e7b82ef" providerId="ADAL" clId="{F46B4DC1-50D4-4119-AAF2-F98C7FB4D7F2}" dt="2023-06-03T10:57:07.651" v="12366" actId="1076"/>
          <ac:spMkLst>
            <pc:docMk/>
            <pc:sldMk cId="1797304117" sldId="263"/>
            <ac:spMk id="20" creationId="{6B5D772C-70D1-A4E4-B971-5131CC4CFE42}"/>
          </ac:spMkLst>
        </pc:spChg>
        <pc:spChg chg="add mod">
          <ac:chgData name="Alejandro Ignacio Tapia Alvarado" userId="f74c3613-9739-4adc-8ab1-45494e7b82ef" providerId="ADAL" clId="{F46B4DC1-50D4-4119-AAF2-F98C7FB4D7F2}" dt="2023-06-03T10:52:55.567" v="12262" actId="20577"/>
          <ac:spMkLst>
            <pc:docMk/>
            <pc:sldMk cId="1797304117" sldId="263"/>
            <ac:spMk id="21" creationId="{B2467EE2-95EC-6399-E1ED-8342E0743977}"/>
          </ac:spMkLst>
        </pc:spChg>
        <pc:spChg chg="add mod">
          <ac:chgData name="Alejandro Ignacio Tapia Alvarado" userId="f74c3613-9739-4adc-8ab1-45494e7b82ef" providerId="ADAL" clId="{F46B4DC1-50D4-4119-AAF2-F98C7FB4D7F2}" dt="2023-06-03T10:53:01.054" v="12266" actId="20577"/>
          <ac:spMkLst>
            <pc:docMk/>
            <pc:sldMk cId="1797304117" sldId="263"/>
            <ac:spMk id="22" creationId="{09B41285-75DD-347F-6764-A50ADE00AC13}"/>
          </ac:spMkLst>
        </pc:spChg>
        <pc:spChg chg="add mod">
          <ac:chgData name="Alejandro Ignacio Tapia Alvarado" userId="f74c3613-9739-4adc-8ab1-45494e7b82ef" providerId="ADAL" clId="{F46B4DC1-50D4-4119-AAF2-F98C7FB4D7F2}" dt="2023-06-03T10:53:04.972" v="12268" actId="20577"/>
          <ac:spMkLst>
            <pc:docMk/>
            <pc:sldMk cId="1797304117" sldId="263"/>
            <ac:spMk id="23" creationId="{FD71F52D-E551-4890-6CA5-F51C86F95B53}"/>
          </ac:spMkLst>
        </pc:spChg>
        <pc:spChg chg="add mod">
          <ac:chgData name="Alejandro Ignacio Tapia Alvarado" userId="f74c3613-9739-4adc-8ab1-45494e7b82ef" providerId="ADAL" clId="{F46B4DC1-50D4-4119-AAF2-F98C7FB4D7F2}" dt="2023-06-03T10:53:07.723" v="12270" actId="20577"/>
          <ac:spMkLst>
            <pc:docMk/>
            <pc:sldMk cId="1797304117" sldId="263"/>
            <ac:spMk id="24" creationId="{00706AE3-F2AF-971D-4CD2-077BAE2CE6D6}"/>
          </ac:spMkLst>
        </pc:spChg>
        <pc:spChg chg="add mod">
          <ac:chgData name="Alejandro Ignacio Tapia Alvarado" userId="f74c3613-9739-4adc-8ab1-45494e7b82ef" providerId="ADAL" clId="{F46B4DC1-50D4-4119-AAF2-F98C7FB4D7F2}" dt="2023-06-03T10:53:10.587" v="12272" actId="20577"/>
          <ac:spMkLst>
            <pc:docMk/>
            <pc:sldMk cId="1797304117" sldId="263"/>
            <ac:spMk id="25" creationId="{BE303AF3-9855-0ABB-9ACD-12D676D68448}"/>
          </ac:spMkLst>
        </pc:spChg>
        <pc:graphicFrameChg chg="mod modGraphic">
          <ac:chgData name="Alejandro Ignacio Tapia Alvarado" userId="f74c3613-9739-4adc-8ab1-45494e7b82ef" providerId="ADAL" clId="{F46B4DC1-50D4-4119-AAF2-F98C7FB4D7F2}" dt="2023-06-03T12:57:56.385" v="17587" actId="20577"/>
          <ac:graphicFrameMkLst>
            <pc:docMk/>
            <pc:sldMk cId="1797304117" sldId="263"/>
            <ac:graphicFrameMk id="9" creationId="{1A6727DB-2F89-CD2B-4355-91BBD1B950E3}"/>
          </ac:graphicFrameMkLst>
        </pc:graphicFrameChg>
      </pc:sldChg>
      <pc:sldChg chg="del">
        <pc:chgData name="Alejandro Ignacio Tapia Alvarado" userId="f74c3613-9739-4adc-8ab1-45494e7b82ef" providerId="ADAL" clId="{F46B4DC1-50D4-4119-AAF2-F98C7FB4D7F2}" dt="2023-06-03T12:58:12.504" v="17588" actId="2696"/>
        <pc:sldMkLst>
          <pc:docMk/>
          <pc:sldMk cId="1160959328" sldId="266"/>
        </pc:sldMkLst>
      </pc:sldChg>
      <pc:sldChg chg="del">
        <pc:chgData name="Alejandro Ignacio Tapia Alvarado" userId="f74c3613-9739-4adc-8ab1-45494e7b82ef" providerId="ADAL" clId="{F46B4DC1-50D4-4119-AAF2-F98C7FB4D7F2}" dt="2023-06-03T12:58:16.932" v="17591" actId="2696"/>
        <pc:sldMkLst>
          <pc:docMk/>
          <pc:sldMk cId="3965807363" sldId="267"/>
        </pc:sldMkLst>
      </pc:sldChg>
      <pc:sldChg chg="addSp modSp mod modTransition">
        <pc:chgData name="Alejandro Ignacio Tapia Alvarado" userId="f74c3613-9739-4adc-8ab1-45494e7b82ef" providerId="ADAL" clId="{F46B4DC1-50D4-4119-AAF2-F98C7FB4D7F2}" dt="2023-06-03T13:12:28.116" v="17976" actId="27107"/>
        <pc:sldMkLst>
          <pc:docMk/>
          <pc:sldMk cId="223730991" sldId="268"/>
        </pc:sldMkLst>
        <pc:spChg chg="mod">
          <ac:chgData name="Alejandro Ignacio Tapia Alvarado" userId="f74c3613-9739-4adc-8ab1-45494e7b82ef" providerId="ADAL" clId="{F46B4DC1-50D4-4119-AAF2-F98C7FB4D7F2}" dt="2023-06-03T11:02:22.186" v="12516" actId="113"/>
          <ac:spMkLst>
            <pc:docMk/>
            <pc:sldMk cId="223730991" sldId="268"/>
            <ac:spMk id="2" creationId="{00000000-0000-0000-0000-000000000000}"/>
          </ac:spMkLst>
        </pc:spChg>
        <pc:spChg chg="add mod">
          <ac:chgData name="Alejandro Ignacio Tapia Alvarado" userId="f74c3613-9739-4adc-8ab1-45494e7b82ef" providerId="ADAL" clId="{F46B4DC1-50D4-4119-AAF2-F98C7FB4D7F2}" dt="2023-06-03T13:12:28.116" v="17976" actId="27107"/>
          <ac:spMkLst>
            <pc:docMk/>
            <pc:sldMk cId="223730991" sldId="268"/>
            <ac:spMk id="3" creationId="{2195776F-5DE6-E8D0-0F39-3D5C8B95FB56}"/>
          </ac:spMkLst>
        </pc:spChg>
        <pc:spChg chg="mod">
          <ac:chgData name="Alejandro Ignacio Tapia Alvarado" userId="f74c3613-9739-4adc-8ab1-45494e7b82ef" providerId="ADAL" clId="{F46B4DC1-50D4-4119-AAF2-F98C7FB4D7F2}" dt="2023-06-03T07:51:15.525" v="3458" actId="20577"/>
          <ac:spMkLst>
            <pc:docMk/>
            <pc:sldMk cId="223730991" sldId="268"/>
            <ac:spMk id="5" creationId="{00000000-0000-0000-0000-000000000000}"/>
          </ac:spMkLst>
        </pc:spChg>
        <pc:graphicFrameChg chg="mod modGraphic">
          <ac:chgData name="Alejandro Ignacio Tapia Alvarado" userId="f74c3613-9739-4adc-8ab1-45494e7b82ef" providerId="ADAL" clId="{F46B4DC1-50D4-4119-AAF2-F98C7FB4D7F2}" dt="2023-06-03T07:16:38.538" v="514" actId="14734"/>
          <ac:graphicFrameMkLst>
            <pc:docMk/>
            <pc:sldMk cId="223730991" sldId="268"/>
            <ac:graphicFrameMk id="4" creationId="{00000000-0000-0000-0000-000000000000}"/>
          </ac:graphicFrameMkLst>
        </pc:graphicFrameChg>
      </pc:sldChg>
      <pc:sldChg chg="del">
        <pc:chgData name="Alejandro Ignacio Tapia Alvarado" userId="f74c3613-9739-4adc-8ab1-45494e7b82ef" providerId="ADAL" clId="{F46B4DC1-50D4-4119-AAF2-F98C7FB4D7F2}" dt="2023-06-03T12:58:20.302" v="17593" actId="2696"/>
        <pc:sldMkLst>
          <pc:docMk/>
          <pc:sldMk cId="1989555738" sldId="269"/>
        </pc:sldMkLst>
      </pc:sldChg>
      <pc:sldChg chg="addSp delSp modSp mod modTransition">
        <pc:chgData name="Alejandro Ignacio Tapia Alvarado" userId="f74c3613-9739-4adc-8ab1-45494e7b82ef" providerId="ADAL" clId="{F46B4DC1-50D4-4119-AAF2-F98C7FB4D7F2}" dt="2023-06-03T13:07:42.968" v="17629"/>
        <pc:sldMkLst>
          <pc:docMk/>
          <pc:sldMk cId="1919406050" sldId="270"/>
        </pc:sldMkLst>
        <pc:spChg chg="mod">
          <ac:chgData name="Alejandro Ignacio Tapia Alvarado" userId="f74c3613-9739-4adc-8ab1-45494e7b82ef" providerId="ADAL" clId="{F46B4DC1-50D4-4119-AAF2-F98C7FB4D7F2}" dt="2023-06-03T11:01:33.307" v="12503" actId="113"/>
          <ac:spMkLst>
            <pc:docMk/>
            <pc:sldMk cId="1919406050" sldId="270"/>
            <ac:spMk id="2" creationId="{00000000-0000-0000-0000-000000000000}"/>
          </ac:spMkLst>
        </pc:spChg>
        <pc:spChg chg="mod">
          <ac:chgData name="Alejandro Ignacio Tapia Alvarado" userId="f74c3613-9739-4adc-8ab1-45494e7b82ef" providerId="ADAL" clId="{F46B4DC1-50D4-4119-AAF2-F98C7FB4D7F2}" dt="2023-06-03T11:10:12.677" v="12735" actId="27636"/>
          <ac:spMkLst>
            <pc:docMk/>
            <pc:sldMk cId="1919406050" sldId="270"/>
            <ac:spMk id="5" creationId="{F69A19D2-6F88-B8C8-57F4-DE7F6FB3F1C0}"/>
          </ac:spMkLst>
        </pc:spChg>
        <pc:graphicFrameChg chg="add mod modGraphic">
          <ac:chgData name="Alejandro Ignacio Tapia Alvarado" userId="f74c3613-9739-4adc-8ab1-45494e7b82ef" providerId="ADAL" clId="{F46B4DC1-50D4-4119-AAF2-F98C7FB4D7F2}" dt="2023-06-03T11:04:02.729" v="12570" actId="20577"/>
          <ac:graphicFrameMkLst>
            <pc:docMk/>
            <pc:sldMk cId="1919406050" sldId="270"/>
            <ac:graphicFrameMk id="3" creationId="{ECEA34B2-0EAA-1352-5993-D4543CF06F9C}"/>
          </ac:graphicFrameMkLst>
        </pc:graphicFrameChg>
        <pc:graphicFrameChg chg="del">
          <ac:chgData name="Alejandro Ignacio Tapia Alvarado" userId="f74c3613-9739-4adc-8ab1-45494e7b82ef" providerId="ADAL" clId="{F46B4DC1-50D4-4119-AAF2-F98C7FB4D7F2}" dt="2023-06-03T11:00:16.202" v="12449" actId="478"/>
          <ac:graphicFrameMkLst>
            <pc:docMk/>
            <pc:sldMk cId="1919406050" sldId="270"/>
            <ac:graphicFrameMk id="6" creationId="{68BBF67A-7E7B-1192-1A85-D578D3F2F990}"/>
          </ac:graphicFrameMkLst>
        </pc:graphicFrameChg>
        <pc:graphicFrameChg chg="mod modGraphic">
          <ac:chgData name="Alejandro Ignacio Tapia Alvarado" userId="f74c3613-9739-4adc-8ab1-45494e7b82ef" providerId="ADAL" clId="{F46B4DC1-50D4-4119-AAF2-F98C7FB4D7F2}" dt="2023-06-03T11:04:01.110" v="12568" actId="20577"/>
          <ac:graphicFrameMkLst>
            <pc:docMk/>
            <pc:sldMk cId="1919406050" sldId="270"/>
            <ac:graphicFrameMk id="9" creationId="{1A6727DB-2F89-CD2B-4355-91BBD1B950E3}"/>
          </ac:graphicFrameMkLst>
        </pc:graphicFrameChg>
      </pc:sldChg>
      <pc:sldChg chg="addSp delSp modSp mod modTransition">
        <pc:chgData name="Alejandro Ignacio Tapia Alvarado" userId="f74c3613-9739-4adc-8ab1-45494e7b82ef" providerId="ADAL" clId="{F46B4DC1-50D4-4119-AAF2-F98C7FB4D7F2}" dt="2023-06-03T13:07:42.968" v="17629"/>
        <pc:sldMkLst>
          <pc:docMk/>
          <pc:sldMk cId="1165296815" sldId="271"/>
        </pc:sldMkLst>
        <pc:spChg chg="mod">
          <ac:chgData name="Alejandro Ignacio Tapia Alvarado" userId="f74c3613-9739-4adc-8ab1-45494e7b82ef" providerId="ADAL" clId="{F46B4DC1-50D4-4119-AAF2-F98C7FB4D7F2}" dt="2023-06-03T11:02:02.187" v="12507" actId="113"/>
          <ac:spMkLst>
            <pc:docMk/>
            <pc:sldMk cId="1165296815" sldId="271"/>
            <ac:spMk id="2" creationId="{00000000-0000-0000-0000-000000000000}"/>
          </ac:spMkLst>
        </pc:spChg>
        <pc:graphicFrameChg chg="mod modGraphic">
          <ac:chgData name="Alejandro Ignacio Tapia Alvarado" userId="f74c3613-9739-4adc-8ab1-45494e7b82ef" providerId="ADAL" clId="{F46B4DC1-50D4-4119-AAF2-F98C7FB4D7F2}" dt="2023-06-03T11:19:27.743" v="12899"/>
          <ac:graphicFrameMkLst>
            <pc:docMk/>
            <pc:sldMk cId="1165296815" sldId="271"/>
            <ac:graphicFrameMk id="9" creationId="{1A6727DB-2F89-CD2B-4355-91BBD1B950E3}"/>
          </ac:graphicFrameMkLst>
        </pc:graphicFrameChg>
        <pc:graphicFrameChg chg="add mod modGraphic">
          <ac:chgData name="Alejandro Ignacio Tapia Alvarado" userId="f74c3613-9739-4adc-8ab1-45494e7b82ef" providerId="ADAL" clId="{F46B4DC1-50D4-4119-AAF2-F98C7FB4D7F2}" dt="2023-06-03T11:19:40.041" v="12904"/>
          <ac:graphicFrameMkLst>
            <pc:docMk/>
            <pc:sldMk cId="1165296815" sldId="271"/>
            <ac:graphicFrameMk id="40" creationId="{2F5491DF-08B5-EA26-7D60-06CCAFFB3AE8}"/>
          </ac:graphicFrameMkLst>
        </pc:graphicFrameChg>
        <pc:cxnChg chg="add mod">
          <ac:chgData name="Alejandro Ignacio Tapia Alvarado" userId="f74c3613-9739-4adc-8ab1-45494e7b82ef" providerId="ADAL" clId="{F46B4DC1-50D4-4119-AAF2-F98C7FB4D7F2}" dt="2023-06-03T11:14:50.929" v="12788" actId="14861"/>
          <ac:cxnSpMkLst>
            <pc:docMk/>
            <pc:sldMk cId="1165296815" sldId="271"/>
            <ac:cxnSpMk id="4" creationId="{BF6A4817-7E0F-3908-D2D5-D9DD4F58BD06}"/>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12" creationId="{80A39638-D302-6D3B-5240-3E263CCDA9A5}"/>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14" creationId="{DECAD612-A8BE-0B9C-D5E4-FCA69735D2F2}"/>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16" creationId="{AF053503-F75F-1735-8BAA-1DB5C6CA558F}"/>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18" creationId="{C764AD16-8094-A1FB-A992-8512D072FF30}"/>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20" creationId="{4DCB9C2D-FB21-E90B-FADF-596212507D91}"/>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22" creationId="{AF083DE6-4875-A602-858F-D910A581AC76}"/>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24" creationId="{4E1818B0-8D5E-8EAE-AB69-63D270743920}"/>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26" creationId="{BB4A19C7-3282-3678-E3DB-13381D799BF0}"/>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29" creationId="{0D038396-3364-9706-0FBE-CFB26B5B8A05}"/>
          </ac:cxnSpMkLst>
        </pc:cxnChg>
        <pc:cxnChg chg="add del">
          <ac:chgData name="Alejandro Ignacio Tapia Alvarado" userId="f74c3613-9739-4adc-8ab1-45494e7b82ef" providerId="ADAL" clId="{F46B4DC1-50D4-4119-AAF2-F98C7FB4D7F2}" dt="2023-06-03T11:12:46.972" v="12759" actId="11529"/>
          <ac:cxnSpMkLst>
            <pc:docMk/>
            <pc:sldMk cId="1165296815" sldId="271"/>
            <ac:cxnSpMk id="31" creationId="{A91D8220-FF8B-2D2E-5613-B1F930BD5F1E}"/>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33" creationId="{D4DB7A42-3EFA-4EC2-CB05-C8F473C5F0B1}"/>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35" creationId="{33A8BE05-4E44-00D3-BE27-7F348B69FE60}"/>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37" creationId="{37467540-1FAC-0DFA-4C7D-152D862BC685}"/>
          </ac:cxnSpMkLst>
        </pc:cxnChg>
        <pc:cxnChg chg="add mod">
          <ac:chgData name="Alejandro Ignacio Tapia Alvarado" userId="f74c3613-9739-4adc-8ab1-45494e7b82ef" providerId="ADAL" clId="{F46B4DC1-50D4-4119-AAF2-F98C7FB4D7F2}" dt="2023-06-03T11:14:50.929" v="12788" actId="14861"/>
          <ac:cxnSpMkLst>
            <pc:docMk/>
            <pc:sldMk cId="1165296815" sldId="271"/>
            <ac:cxnSpMk id="39" creationId="{F24D78E5-EE45-4EB6-5DD4-EE5A860C1AFB}"/>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1" creationId="{53283721-F910-9CB1-F91D-FE236D2F85FA}"/>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2" creationId="{93DB2424-A60A-10E7-AFEA-9704B857C50D}"/>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3" creationId="{D773971C-770F-2C0B-98E7-16A06D8AF3A3}"/>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4" creationId="{1B464968-A11A-F57D-9425-C1F02E799C57}"/>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5" creationId="{E4760E2C-AC57-41AE-D4D5-94A9B5A654A2}"/>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6" creationId="{39856E47-A1B9-00AD-D9A0-9638DEC5A906}"/>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7" creationId="{24A38520-E460-7BB3-7D2C-A2972F40B8A3}"/>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48" creationId="{A8CE0245-6FF4-B911-AB1B-2CCE6209B493}"/>
          </ac:cxnSpMkLst>
        </pc:cxnChg>
        <pc:cxnChg chg="add mod">
          <ac:chgData name="Alejandro Ignacio Tapia Alvarado" userId="f74c3613-9739-4adc-8ab1-45494e7b82ef" providerId="ADAL" clId="{F46B4DC1-50D4-4119-AAF2-F98C7FB4D7F2}" dt="2023-06-03T11:17:45.351" v="12876" actId="14100"/>
          <ac:cxnSpMkLst>
            <pc:docMk/>
            <pc:sldMk cId="1165296815" sldId="271"/>
            <ac:cxnSpMk id="49" creationId="{7FBDAA3B-3365-5A1C-61F5-29164F6A862C}"/>
          </ac:cxnSpMkLst>
        </pc:cxnChg>
        <pc:cxnChg chg="add mod">
          <ac:chgData name="Alejandro Ignacio Tapia Alvarado" userId="f74c3613-9739-4adc-8ab1-45494e7b82ef" providerId="ADAL" clId="{F46B4DC1-50D4-4119-AAF2-F98C7FB4D7F2}" dt="2023-06-03T11:18:36.155" v="12880" actId="14100"/>
          <ac:cxnSpMkLst>
            <pc:docMk/>
            <pc:sldMk cId="1165296815" sldId="271"/>
            <ac:cxnSpMk id="50" creationId="{F0D9488F-31F3-6904-DD7B-402AA14CF4B9}"/>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51" creationId="{08A346E9-F1F7-061D-C484-3274519686B9}"/>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52" creationId="{9FC8C6F3-63B3-A72D-41CA-66786931E4AE}"/>
          </ac:cxnSpMkLst>
        </pc:cxnChg>
        <pc:cxnChg chg="add mod">
          <ac:chgData name="Alejandro Ignacio Tapia Alvarado" userId="f74c3613-9739-4adc-8ab1-45494e7b82ef" providerId="ADAL" clId="{F46B4DC1-50D4-4119-AAF2-F98C7FB4D7F2}" dt="2023-06-03T11:17:23.044" v="12868" actId="14100"/>
          <ac:cxnSpMkLst>
            <pc:docMk/>
            <pc:sldMk cId="1165296815" sldId="271"/>
            <ac:cxnSpMk id="53" creationId="{5D6EAF4F-F989-E7C5-078D-1461A6204880}"/>
          </ac:cxnSpMkLst>
        </pc:cxnChg>
        <pc:cxnChg chg="add mod">
          <ac:chgData name="Alejandro Ignacio Tapia Alvarado" userId="f74c3613-9739-4adc-8ab1-45494e7b82ef" providerId="ADAL" clId="{F46B4DC1-50D4-4119-AAF2-F98C7FB4D7F2}" dt="2023-06-03T11:16:23.594" v="12849" actId="1076"/>
          <ac:cxnSpMkLst>
            <pc:docMk/>
            <pc:sldMk cId="1165296815" sldId="271"/>
            <ac:cxnSpMk id="54" creationId="{6504344C-8FEB-CE26-BD52-2C6BEED905EA}"/>
          </ac:cxnSpMkLst>
        </pc:cxnChg>
        <pc:cxnChg chg="add del">
          <ac:chgData name="Alejandro Ignacio Tapia Alvarado" userId="f74c3613-9739-4adc-8ab1-45494e7b82ef" providerId="ADAL" clId="{F46B4DC1-50D4-4119-AAF2-F98C7FB4D7F2}" dt="2023-06-03T11:17:15.463" v="12865" actId="11529"/>
          <ac:cxnSpMkLst>
            <pc:docMk/>
            <pc:sldMk cId="1165296815" sldId="271"/>
            <ac:cxnSpMk id="57" creationId="{3D08063C-6629-FC78-4FA3-F8135AFA878C}"/>
          </ac:cxnSpMkLst>
        </pc:cxnChg>
        <pc:cxnChg chg="add mod">
          <ac:chgData name="Alejandro Ignacio Tapia Alvarado" userId="f74c3613-9739-4adc-8ab1-45494e7b82ef" providerId="ADAL" clId="{F46B4DC1-50D4-4119-AAF2-F98C7FB4D7F2}" dt="2023-06-03T11:17:38.381" v="12873" actId="1076"/>
          <ac:cxnSpMkLst>
            <pc:docMk/>
            <pc:sldMk cId="1165296815" sldId="271"/>
            <ac:cxnSpMk id="61" creationId="{7ED625DE-9324-C8AD-38C5-260DE729FB59}"/>
          </ac:cxnSpMkLst>
        </pc:cxnChg>
        <pc:cxnChg chg="add mod">
          <ac:chgData name="Alejandro Ignacio Tapia Alvarado" userId="f74c3613-9739-4adc-8ab1-45494e7b82ef" providerId="ADAL" clId="{F46B4DC1-50D4-4119-AAF2-F98C7FB4D7F2}" dt="2023-06-03T11:17:43.058" v="12875" actId="1076"/>
          <ac:cxnSpMkLst>
            <pc:docMk/>
            <pc:sldMk cId="1165296815" sldId="271"/>
            <ac:cxnSpMk id="63" creationId="{8C6BFAE3-1433-DD32-9BCC-E1658072F43D}"/>
          </ac:cxnSpMkLst>
        </pc:cxnChg>
        <pc:cxnChg chg="add mod">
          <ac:chgData name="Alejandro Ignacio Tapia Alvarado" userId="f74c3613-9739-4adc-8ab1-45494e7b82ef" providerId="ADAL" clId="{F46B4DC1-50D4-4119-AAF2-F98C7FB4D7F2}" dt="2023-06-03T11:17:52.315" v="12878" actId="1076"/>
          <ac:cxnSpMkLst>
            <pc:docMk/>
            <pc:sldMk cId="1165296815" sldId="271"/>
            <ac:cxnSpMk id="65" creationId="{DE147CD1-EAD2-3C94-266F-CC0E6D85EDB3}"/>
          </ac:cxnSpMkLst>
        </pc:cxnChg>
      </pc:sldChg>
      <pc:sldChg chg="addSp modSp mod modTransition">
        <pc:chgData name="Alejandro Ignacio Tapia Alvarado" userId="f74c3613-9739-4adc-8ab1-45494e7b82ef" providerId="ADAL" clId="{F46B4DC1-50D4-4119-AAF2-F98C7FB4D7F2}" dt="2023-06-03T13:07:42.968" v="17629"/>
        <pc:sldMkLst>
          <pc:docMk/>
          <pc:sldMk cId="909957822" sldId="272"/>
        </pc:sldMkLst>
        <pc:spChg chg="mod">
          <ac:chgData name="Alejandro Ignacio Tapia Alvarado" userId="f74c3613-9739-4adc-8ab1-45494e7b82ef" providerId="ADAL" clId="{F46B4DC1-50D4-4119-AAF2-F98C7FB4D7F2}" dt="2023-06-03T11:02:04.963" v="12508" actId="113"/>
          <ac:spMkLst>
            <pc:docMk/>
            <pc:sldMk cId="909957822" sldId="272"/>
            <ac:spMk id="2" creationId="{00000000-0000-0000-0000-000000000000}"/>
          </ac:spMkLst>
        </pc:spChg>
        <pc:spChg chg="add mod">
          <ac:chgData name="Alejandro Ignacio Tapia Alvarado" userId="f74c3613-9739-4adc-8ab1-45494e7b82ef" providerId="ADAL" clId="{F46B4DC1-50D4-4119-AAF2-F98C7FB4D7F2}" dt="2023-06-03T11:22:03.983" v="13005" actId="1076"/>
          <ac:spMkLst>
            <pc:docMk/>
            <pc:sldMk cId="909957822" sldId="272"/>
            <ac:spMk id="4" creationId="{C3BC3585-EC01-AF1D-7218-CFCC8F49C7A1}"/>
          </ac:spMkLst>
        </pc:spChg>
        <pc:graphicFrameChg chg="add mod modGraphic">
          <ac:chgData name="Alejandro Ignacio Tapia Alvarado" userId="f74c3613-9739-4adc-8ab1-45494e7b82ef" providerId="ADAL" clId="{F46B4DC1-50D4-4119-AAF2-F98C7FB4D7F2}" dt="2023-06-03T11:21:18.756" v="12994" actId="20577"/>
          <ac:graphicFrameMkLst>
            <pc:docMk/>
            <pc:sldMk cId="909957822" sldId="272"/>
            <ac:graphicFrameMk id="3" creationId="{0B726501-D809-F512-F6EC-EFC661CFB1F0}"/>
          </ac:graphicFrameMkLst>
        </pc:graphicFrameChg>
        <pc:graphicFrameChg chg="mod modGraphic">
          <ac:chgData name="Alejandro Ignacio Tapia Alvarado" userId="f74c3613-9739-4adc-8ab1-45494e7b82ef" providerId="ADAL" clId="{F46B4DC1-50D4-4119-AAF2-F98C7FB4D7F2}" dt="2023-06-03T11:21:10.702" v="12979" actId="1076"/>
          <ac:graphicFrameMkLst>
            <pc:docMk/>
            <pc:sldMk cId="909957822" sldId="272"/>
            <ac:graphicFrameMk id="7" creationId="{7057DE36-6965-99B5-2D8F-808D92A91211}"/>
          </ac:graphicFrameMkLst>
        </pc:graphicFrameChg>
      </pc:sldChg>
      <pc:sldChg chg="addSp delSp modSp mod modTransition">
        <pc:chgData name="Alejandro Ignacio Tapia Alvarado" userId="f74c3613-9739-4adc-8ab1-45494e7b82ef" providerId="ADAL" clId="{F46B4DC1-50D4-4119-AAF2-F98C7FB4D7F2}" dt="2023-06-03T13:12:16.575" v="17972" actId="21"/>
        <pc:sldMkLst>
          <pc:docMk/>
          <pc:sldMk cId="1106880587" sldId="273"/>
        </pc:sldMkLst>
        <pc:spChg chg="mod">
          <ac:chgData name="Alejandro Ignacio Tapia Alvarado" userId="f74c3613-9739-4adc-8ab1-45494e7b82ef" providerId="ADAL" clId="{F46B4DC1-50D4-4119-AAF2-F98C7FB4D7F2}" dt="2023-06-03T11:02:18.777" v="12514" actId="113"/>
          <ac:spMkLst>
            <pc:docMk/>
            <pc:sldMk cId="1106880587" sldId="273"/>
            <ac:spMk id="2" creationId="{00000000-0000-0000-0000-000000000000}"/>
          </ac:spMkLst>
        </pc:spChg>
        <pc:spChg chg="add del mod">
          <ac:chgData name="Alejandro Ignacio Tapia Alvarado" userId="f74c3613-9739-4adc-8ab1-45494e7b82ef" providerId="ADAL" clId="{F46B4DC1-50D4-4119-AAF2-F98C7FB4D7F2}" dt="2023-06-03T13:12:16.575" v="17972" actId="21"/>
          <ac:spMkLst>
            <pc:docMk/>
            <pc:sldMk cId="1106880587" sldId="273"/>
            <ac:spMk id="3" creationId="{28A58355-8E1D-A390-365A-4B0EA28200CC}"/>
          </ac:spMkLst>
        </pc:spChg>
        <pc:spChg chg="mod">
          <ac:chgData name="Alejandro Ignacio Tapia Alvarado" userId="f74c3613-9739-4adc-8ab1-45494e7b82ef" providerId="ADAL" clId="{F46B4DC1-50D4-4119-AAF2-F98C7FB4D7F2}" dt="2023-06-03T12:26:37.601" v="15070" actId="20577"/>
          <ac:spMkLst>
            <pc:docMk/>
            <pc:sldMk cId="1106880587" sldId="273"/>
            <ac:spMk id="5" creationId="{00000000-0000-0000-0000-000000000000}"/>
          </ac:spMkLst>
        </pc:spChg>
      </pc:sldChg>
      <pc:sldChg chg="delSp modSp mod modTransition">
        <pc:chgData name="Alejandro Ignacio Tapia Alvarado" userId="f74c3613-9739-4adc-8ab1-45494e7b82ef" providerId="ADAL" clId="{F46B4DC1-50D4-4119-AAF2-F98C7FB4D7F2}" dt="2023-06-03T13:07:42.968" v="17629"/>
        <pc:sldMkLst>
          <pc:docMk/>
          <pc:sldMk cId="787141375" sldId="274"/>
        </pc:sldMkLst>
        <pc:spChg chg="mod">
          <ac:chgData name="Alejandro Ignacio Tapia Alvarado" userId="f74c3613-9739-4adc-8ab1-45494e7b82ef" providerId="ADAL" clId="{F46B4DC1-50D4-4119-AAF2-F98C7FB4D7F2}" dt="2023-06-03T11:02:20.273" v="12515" actId="113"/>
          <ac:spMkLst>
            <pc:docMk/>
            <pc:sldMk cId="787141375" sldId="274"/>
            <ac:spMk id="2" creationId="{00000000-0000-0000-0000-000000000000}"/>
          </ac:spMkLst>
        </pc:spChg>
        <pc:spChg chg="mod">
          <ac:chgData name="Alejandro Ignacio Tapia Alvarado" userId="f74c3613-9739-4adc-8ab1-45494e7b82ef" providerId="ADAL" clId="{F46B4DC1-50D4-4119-AAF2-F98C7FB4D7F2}" dt="2023-06-03T08:28:18.806" v="4757" actId="1076"/>
          <ac:spMkLst>
            <pc:docMk/>
            <pc:sldMk cId="787141375" sldId="274"/>
            <ac:spMk id="23" creationId="{D762F8D7-4519-3BE9-ECBC-D86C8BAEB6F3}"/>
          </ac:spMkLst>
        </pc:spChg>
        <pc:spChg chg="del mod">
          <ac:chgData name="Alejandro Ignacio Tapia Alvarado" userId="f74c3613-9739-4adc-8ab1-45494e7b82ef" providerId="ADAL" clId="{F46B4DC1-50D4-4119-AAF2-F98C7FB4D7F2}" dt="2023-06-03T08:28:13.807" v="4756" actId="478"/>
          <ac:spMkLst>
            <pc:docMk/>
            <pc:sldMk cId="787141375" sldId="274"/>
            <ac:spMk id="44" creationId="{DAC93AAF-2B9E-2F92-42E2-03E45DCE2347}"/>
          </ac:spMkLst>
        </pc:spChg>
      </pc:sldChg>
      <pc:sldChg chg="addSp delSp modSp mod modTransition">
        <pc:chgData name="Alejandro Ignacio Tapia Alvarado" userId="f74c3613-9739-4adc-8ab1-45494e7b82ef" providerId="ADAL" clId="{F46B4DC1-50D4-4119-AAF2-F98C7FB4D7F2}" dt="2023-06-03T13:07:42.968" v="17629"/>
        <pc:sldMkLst>
          <pc:docMk/>
          <pc:sldMk cId="3826019937" sldId="276"/>
        </pc:sldMkLst>
        <pc:spChg chg="mod">
          <ac:chgData name="Alejandro Ignacio Tapia Alvarado" userId="f74c3613-9739-4adc-8ab1-45494e7b82ef" providerId="ADAL" clId="{F46B4DC1-50D4-4119-AAF2-F98C7FB4D7F2}" dt="2023-06-03T11:02:10.779" v="12511" actId="113"/>
          <ac:spMkLst>
            <pc:docMk/>
            <pc:sldMk cId="3826019937" sldId="276"/>
            <ac:spMk id="2" creationId="{00000000-0000-0000-0000-000000000000}"/>
          </ac:spMkLst>
        </pc:spChg>
        <pc:spChg chg="del">
          <ac:chgData name="Alejandro Ignacio Tapia Alvarado" userId="f74c3613-9739-4adc-8ab1-45494e7b82ef" providerId="ADAL" clId="{F46B4DC1-50D4-4119-AAF2-F98C7FB4D7F2}" dt="2023-06-03T11:27:55.832" v="13159" actId="3680"/>
          <ac:spMkLst>
            <pc:docMk/>
            <pc:sldMk cId="3826019937" sldId="276"/>
            <ac:spMk id="4" creationId="{47E6C2B5-2DCC-1D81-29AC-FB41BDECCD09}"/>
          </ac:spMkLst>
        </pc:spChg>
        <pc:spChg chg="mod">
          <ac:chgData name="Alejandro Ignacio Tapia Alvarado" userId="f74c3613-9739-4adc-8ab1-45494e7b82ef" providerId="ADAL" clId="{F46B4DC1-50D4-4119-AAF2-F98C7FB4D7F2}" dt="2023-06-03T03:51:16.716" v="69" actId="20577"/>
          <ac:spMkLst>
            <pc:docMk/>
            <pc:sldMk cId="3826019937" sldId="276"/>
            <ac:spMk id="5" creationId="{F69A19D2-6F88-B8C8-57F4-DE7F6FB3F1C0}"/>
          </ac:spMkLst>
        </pc:spChg>
        <pc:spChg chg="add mod">
          <ac:chgData name="Alejandro Ignacio Tapia Alvarado" userId="f74c3613-9739-4adc-8ab1-45494e7b82ef" providerId="ADAL" clId="{F46B4DC1-50D4-4119-AAF2-F98C7FB4D7F2}" dt="2023-06-03T11:35:32.670" v="13261" actId="1076"/>
          <ac:spMkLst>
            <pc:docMk/>
            <pc:sldMk cId="3826019937" sldId="276"/>
            <ac:spMk id="6" creationId="{7E99E083-77F1-D107-DB61-D0B3B052E915}"/>
          </ac:spMkLst>
        </pc:spChg>
        <pc:spChg chg="add mod">
          <ac:chgData name="Alejandro Ignacio Tapia Alvarado" userId="f74c3613-9739-4adc-8ab1-45494e7b82ef" providerId="ADAL" clId="{F46B4DC1-50D4-4119-AAF2-F98C7FB4D7F2}" dt="2023-06-03T11:35:32.670" v="13261" actId="1076"/>
          <ac:spMkLst>
            <pc:docMk/>
            <pc:sldMk cId="3826019937" sldId="276"/>
            <ac:spMk id="7" creationId="{A1654DD6-4D7B-A582-B954-33BE4183D765}"/>
          </ac:spMkLst>
        </pc:spChg>
        <pc:spChg chg="add mod">
          <ac:chgData name="Alejandro Ignacio Tapia Alvarado" userId="f74c3613-9739-4adc-8ab1-45494e7b82ef" providerId="ADAL" clId="{F46B4DC1-50D4-4119-AAF2-F98C7FB4D7F2}" dt="2023-06-03T11:35:32.670" v="13261" actId="1076"/>
          <ac:spMkLst>
            <pc:docMk/>
            <pc:sldMk cId="3826019937" sldId="276"/>
            <ac:spMk id="8" creationId="{629B57A9-8AF4-77BA-204D-1DB5C20A547D}"/>
          </ac:spMkLst>
        </pc:spChg>
        <pc:spChg chg="add mod">
          <ac:chgData name="Alejandro Ignacio Tapia Alvarado" userId="f74c3613-9739-4adc-8ab1-45494e7b82ef" providerId="ADAL" clId="{F46B4DC1-50D4-4119-AAF2-F98C7FB4D7F2}" dt="2023-06-03T11:35:32.670" v="13261" actId="1076"/>
          <ac:spMkLst>
            <pc:docMk/>
            <pc:sldMk cId="3826019937" sldId="276"/>
            <ac:spMk id="9" creationId="{8A04F621-2EF1-5211-CE1E-BD6949593F65}"/>
          </ac:spMkLst>
        </pc:spChg>
        <pc:spChg chg="add mod">
          <ac:chgData name="Alejandro Ignacio Tapia Alvarado" userId="f74c3613-9739-4adc-8ab1-45494e7b82ef" providerId="ADAL" clId="{F46B4DC1-50D4-4119-AAF2-F98C7FB4D7F2}" dt="2023-06-03T11:35:32.670" v="13261" actId="1076"/>
          <ac:spMkLst>
            <pc:docMk/>
            <pc:sldMk cId="3826019937" sldId="276"/>
            <ac:spMk id="10" creationId="{2ED58A8C-4DF1-878E-BDE6-9D86E9245BA5}"/>
          </ac:spMkLst>
        </pc:spChg>
        <pc:spChg chg="add mod">
          <ac:chgData name="Alejandro Ignacio Tapia Alvarado" userId="f74c3613-9739-4adc-8ab1-45494e7b82ef" providerId="ADAL" clId="{F46B4DC1-50D4-4119-AAF2-F98C7FB4D7F2}" dt="2023-06-03T11:35:32.670" v="13261" actId="1076"/>
          <ac:spMkLst>
            <pc:docMk/>
            <pc:sldMk cId="3826019937" sldId="276"/>
            <ac:spMk id="11" creationId="{7C418F7D-645E-D32A-757C-B11986C95E7D}"/>
          </ac:spMkLst>
        </pc:spChg>
        <pc:spChg chg="add mod">
          <ac:chgData name="Alejandro Ignacio Tapia Alvarado" userId="f74c3613-9739-4adc-8ab1-45494e7b82ef" providerId="ADAL" clId="{F46B4DC1-50D4-4119-AAF2-F98C7FB4D7F2}" dt="2023-06-03T11:35:32.670" v="13261" actId="1076"/>
          <ac:spMkLst>
            <pc:docMk/>
            <pc:sldMk cId="3826019937" sldId="276"/>
            <ac:spMk id="12" creationId="{5769DC02-A287-B4A2-4A00-5CEE02329D90}"/>
          </ac:spMkLst>
        </pc:spChg>
        <pc:graphicFrameChg chg="add mod ord modGraphic">
          <ac:chgData name="Alejandro Ignacio Tapia Alvarado" userId="f74c3613-9739-4adc-8ab1-45494e7b82ef" providerId="ADAL" clId="{F46B4DC1-50D4-4119-AAF2-F98C7FB4D7F2}" dt="2023-06-03T11:35:32.670" v="13261" actId="1076"/>
          <ac:graphicFrameMkLst>
            <pc:docMk/>
            <pc:sldMk cId="3826019937" sldId="276"/>
            <ac:graphicFrameMk id="3" creationId="{67C45849-1699-3794-0388-ACDBB98A6BA1}"/>
          </ac:graphicFrameMkLst>
        </pc:graphicFrameChg>
      </pc:sldChg>
      <pc:sldChg chg="addSp delSp modSp mod modTransition">
        <pc:chgData name="Alejandro Ignacio Tapia Alvarado" userId="f74c3613-9739-4adc-8ab1-45494e7b82ef" providerId="ADAL" clId="{F46B4DC1-50D4-4119-AAF2-F98C7FB4D7F2}" dt="2023-06-03T13:11:12.578" v="17851" actId="20577"/>
        <pc:sldMkLst>
          <pc:docMk/>
          <pc:sldMk cId="4134115309" sldId="277"/>
        </pc:sldMkLst>
        <pc:spChg chg="mod">
          <ac:chgData name="Alejandro Ignacio Tapia Alvarado" userId="f74c3613-9739-4adc-8ab1-45494e7b82ef" providerId="ADAL" clId="{F46B4DC1-50D4-4119-AAF2-F98C7FB4D7F2}" dt="2023-06-03T11:02:06.827" v="12509" actId="113"/>
          <ac:spMkLst>
            <pc:docMk/>
            <pc:sldMk cId="4134115309" sldId="277"/>
            <ac:spMk id="2" creationId="{00000000-0000-0000-0000-000000000000}"/>
          </ac:spMkLst>
        </pc:spChg>
        <pc:spChg chg="add mod">
          <ac:chgData name="Alejandro Ignacio Tapia Alvarado" userId="f74c3613-9739-4adc-8ab1-45494e7b82ef" providerId="ADAL" clId="{F46B4DC1-50D4-4119-AAF2-F98C7FB4D7F2}" dt="2023-06-03T11:27:12.273" v="13153" actId="2711"/>
          <ac:spMkLst>
            <pc:docMk/>
            <pc:sldMk cId="4134115309" sldId="277"/>
            <ac:spMk id="3" creationId="{2914B944-C848-939F-58A1-3693769DD697}"/>
          </ac:spMkLst>
        </pc:spChg>
        <pc:spChg chg="del">
          <ac:chgData name="Alejandro Ignacio Tapia Alvarado" userId="f74c3613-9739-4adc-8ab1-45494e7b82ef" providerId="ADAL" clId="{F46B4DC1-50D4-4119-AAF2-F98C7FB4D7F2}" dt="2023-06-03T11:22:40.120" v="13006" actId="478"/>
          <ac:spMkLst>
            <pc:docMk/>
            <pc:sldMk cId="4134115309" sldId="277"/>
            <ac:spMk id="4" creationId="{62866A62-246B-96DE-4755-7682DE404FA8}"/>
          </ac:spMkLst>
        </pc:spChg>
        <pc:spChg chg="add mod">
          <ac:chgData name="Alejandro Ignacio Tapia Alvarado" userId="f74c3613-9739-4adc-8ab1-45494e7b82ef" providerId="ADAL" clId="{F46B4DC1-50D4-4119-AAF2-F98C7FB4D7F2}" dt="2023-06-03T13:11:12.578" v="17851" actId="20577"/>
          <ac:spMkLst>
            <pc:docMk/>
            <pc:sldMk cId="4134115309" sldId="277"/>
            <ac:spMk id="4" creationId="{F55964BD-BA3D-1CE4-6532-1C6E800BF910}"/>
          </ac:spMkLst>
        </pc:spChg>
        <pc:spChg chg="add mod">
          <ac:chgData name="Alejandro Ignacio Tapia Alvarado" userId="f74c3613-9739-4adc-8ab1-45494e7b82ef" providerId="ADAL" clId="{F46B4DC1-50D4-4119-AAF2-F98C7FB4D7F2}" dt="2023-06-03T11:27:31.703" v="13158" actId="313"/>
          <ac:spMkLst>
            <pc:docMk/>
            <pc:sldMk cId="4134115309" sldId="277"/>
            <ac:spMk id="6" creationId="{F6D671D1-1AD0-5F2A-FCFE-DC647076CD6A}"/>
          </ac:spMkLst>
        </pc:spChg>
        <pc:spChg chg="add mod">
          <ac:chgData name="Alejandro Ignacio Tapia Alvarado" userId="f74c3613-9739-4adc-8ab1-45494e7b82ef" providerId="ADAL" clId="{F46B4DC1-50D4-4119-AAF2-F98C7FB4D7F2}" dt="2023-06-03T11:27:05.175" v="13152" actId="2711"/>
          <ac:spMkLst>
            <pc:docMk/>
            <pc:sldMk cId="4134115309" sldId="277"/>
            <ac:spMk id="11" creationId="{2D105D23-D833-A883-F948-0D9ABA19EBF4}"/>
          </ac:spMkLst>
        </pc:spChg>
        <pc:cxnChg chg="add del mod">
          <ac:chgData name="Alejandro Ignacio Tapia Alvarado" userId="f74c3613-9739-4adc-8ab1-45494e7b82ef" providerId="ADAL" clId="{F46B4DC1-50D4-4119-AAF2-F98C7FB4D7F2}" dt="2023-06-03T11:25:12.267" v="13042" actId="11529"/>
          <ac:cxnSpMkLst>
            <pc:docMk/>
            <pc:sldMk cId="4134115309" sldId="277"/>
            <ac:cxnSpMk id="8" creationId="{8AE78943-5E1F-ADB6-D6A8-73C6E42731C7}"/>
          </ac:cxnSpMkLst>
        </pc:cxnChg>
        <pc:cxnChg chg="add mod">
          <ac:chgData name="Alejandro Ignacio Tapia Alvarado" userId="f74c3613-9739-4adc-8ab1-45494e7b82ef" providerId="ADAL" clId="{F46B4DC1-50D4-4119-AAF2-F98C7FB4D7F2}" dt="2023-06-03T11:26:00.094" v="13048" actId="11530"/>
          <ac:cxnSpMkLst>
            <pc:docMk/>
            <pc:sldMk cId="4134115309" sldId="277"/>
            <ac:cxnSpMk id="10" creationId="{BCBE0339-95F2-B560-5F1F-26213994C84D}"/>
          </ac:cxnSpMkLst>
        </pc:cxnChg>
        <pc:cxnChg chg="add">
          <ac:chgData name="Alejandro Ignacio Tapia Alvarado" userId="f74c3613-9739-4adc-8ab1-45494e7b82ef" providerId="ADAL" clId="{F46B4DC1-50D4-4119-AAF2-F98C7FB4D7F2}" dt="2023-06-03T11:27:22.841" v="13154" actId="11529"/>
          <ac:cxnSpMkLst>
            <pc:docMk/>
            <pc:sldMk cId="4134115309" sldId="277"/>
            <ac:cxnSpMk id="13" creationId="{BD7AA370-99EB-1A26-F1CF-E5BC2E915236}"/>
          </ac:cxnSpMkLst>
        </pc:cxnChg>
      </pc:sldChg>
      <pc:sldChg chg="addSp delSp modSp mod modTransition">
        <pc:chgData name="Alejandro Ignacio Tapia Alvarado" userId="f74c3613-9739-4adc-8ab1-45494e7b82ef" providerId="ADAL" clId="{F46B4DC1-50D4-4119-AAF2-F98C7FB4D7F2}" dt="2023-06-03T13:07:42.968" v="17629"/>
        <pc:sldMkLst>
          <pc:docMk/>
          <pc:sldMk cId="2529388355" sldId="278"/>
        </pc:sldMkLst>
        <pc:spChg chg="mod">
          <ac:chgData name="Alejandro Ignacio Tapia Alvarado" userId="f74c3613-9739-4adc-8ab1-45494e7b82ef" providerId="ADAL" clId="{F46B4DC1-50D4-4119-AAF2-F98C7FB4D7F2}" dt="2023-06-03T11:02:15.883" v="12513" actId="113"/>
          <ac:spMkLst>
            <pc:docMk/>
            <pc:sldMk cId="2529388355" sldId="278"/>
            <ac:spMk id="2" creationId="{00000000-0000-0000-0000-000000000000}"/>
          </ac:spMkLst>
        </pc:spChg>
        <pc:spChg chg="del">
          <ac:chgData name="Alejandro Ignacio Tapia Alvarado" userId="f74c3613-9739-4adc-8ab1-45494e7b82ef" providerId="ADAL" clId="{F46B4DC1-50D4-4119-AAF2-F98C7FB4D7F2}" dt="2023-06-03T11:39:45.118" v="13293" actId="478"/>
          <ac:spMkLst>
            <pc:docMk/>
            <pc:sldMk cId="2529388355" sldId="278"/>
            <ac:spMk id="4" creationId="{47E6C2B5-2DCC-1D81-29AC-FB41BDECCD09}"/>
          </ac:spMkLst>
        </pc:spChg>
        <pc:spChg chg="mod">
          <ac:chgData name="Alejandro Ignacio Tapia Alvarado" userId="f74c3613-9739-4adc-8ab1-45494e7b82ef" providerId="ADAL" clId="{F46B4DC1-50D4-4119-AAF2-F98C7FB4D7F2}" dt="2023-06-03T07:02:06.818" v="81" actId="33524"/>
          <ac:spMkLst>
            <pc:docMk/>
            <pc:sldMk cId="2529388355" sldId="278"/>
            <ac:spMk id="5" creationId="{F69A19D2-6F88-B8C8-57F4-DE7F6FB3F1C0}"/>
          </ac:spMkLst>
        </pc:spChg>
        <pc:spChg chg="add mod">
          <ac:chgData name="Alejandro Ignacio Tapia Alvarado" userId="f74c3613-9739-4adc-8ab1-45494e7b82ef" providerId="ADAL" clId="{F46B4DC1-50D4-4119-AAF2-F98C7FB4D7F2}" dt="2023-06-03T11:41:46.463" v="13339" actId="3064"/>
          <ac:spMkLst>
            <pc:docMk/>
            <pc:sldMk cId="2529388355" sldId="278"/>
            <ac:spMk id="7" creationId="{1B40EF41-AA8B-F67B-710D-1B77DDE8A3EB}"/>
          </ac:spMkLst>
        </pc:spChg>
        <pc:graphicFrameChg chg="add mod">
          <ac:chgData name="Alejandro Ignacio Tapia Alvarado" userId="f74c3613-9739-4adc-8ab1-45494e7b82ef" providerId="ADAL" clId="{F46B4DC1-50D4-4119-AAF2-F98C7FB4D7F2}" dt="2023-06-03T11:39:56.399" v="13295" actId="1076"/>
          <ac:graphicFrameMkLst>
            <pc:docMk/>
            <pc:sldMk cId="2529388355" sldId="278"/>
            <ac:graphicFrameMk id="3" creationId="{E75834CA-7DB5-88EE-88E6-3CEE54A5B440}"/>
          </ac:graphicFrameMkLst>
        </pc:graphicFrameChg>
        <pc:graphicFrameChg chg="add mod modGraphic">
          <ac:chgData name="Alejandro Ignacio Tapia Alvarado" userId="f74c3613-9739-4adc-8ab1-45494e7b82ef" providerId="ADAL" clId="{F46B4DC1-50D4-4119-AAF2-F98C7FB4D7F2}" dt="2023-06-03T11:40:18.681" v="13328" actId="20577"/>
          <ac:graphicFrameMkLst>
            <pc:docMk/>
            <pc:sldMk cId="2529388355" sldId="278"/>
            <ac:graphicFrameMk id="6" creationId="{12E3599A-15FB-BB22-DBAA-5260403F7904}"/>
          </ac:graphicFrameMkLst>
        </pc:graphicFrameChg>
      </pc:sldChg>
      <pc:sldChg chg="addSp delSp modSp add mod ord modTransition">
        <pc:chgData name="Alejandro Ignacio Tapia Alvarado" userId="f74c3613-9739-4adc-8ab1-45494e7b82ef" providerId="ADAL" clId="{F46B4DC1-50D4-4119-AAF2-F98C7FB4D7F2}" dt="2023-06-03T13:07:42.968" v="17629"/>
        <pc:sldMkLst>
          <pc:docMk/>
          <pc:sldMk cId="1554665378" sldId="279"/>
        </pc:sldMkLst>
        <pc:spChg chg="mod">
          <ac:chgData name="Alejandro Ignacio Tapia Alvarado" userId="f74c3613-9739-4adc-8ab1-45494e7b82ef" providerId="ADAL" clId="{F46B4DC1-50D4-4119-AAF2-F98C7FB4D7F2}" dt="2023-06-03T11:02:32.748" v="12521" actId="113"/>
          <ac:spMkLst>
            <pc:docMk/>
            <pc:sldMk cId="1554665378" sldId="279"/>
            <ac:spMk id="2" creationId="{00000000-0000-0000-0000-000000000000}"/>
          </ac:spMkLst>
        </pc:spChg>
        <pc:spChg chg="mod">
          <ac:chgData name="Alejandro Ignacio Tapia Alvarado" userId="f74c3613-9739-4adc-8ab1-45494e7b82ef" providerId="ADAL" clId="{F46B4DC1-50D4-4119-AAF2-F98C7FB4D7F2}" dt="2023-06-03T08:04:21.616" v="3801" actId="27636"/>
          <ac:spMkLst>
            <pc:docMk/>
            <pc:sldMk cId="1554665378" sldId="279"/>
            <ac:spMk id="5" creationId="{00000000-0000-0000-0000-000000000000}"/>
          </ac:spMkLst>
        </pc:spChg>
        <pc:spChg chg="add del mod">
          <ac:chgData name="Alejandro Ignacio Tapia Alvarado" userId="f74c3613-9739-4adc-8ab1-45494e7b82ef" providerId="ADAL" clId="{F46B4DC1-50D4-4119-AAF2-F98C7FB4D7F2}" dt="2023-06-03T08:39:58.603" v="4938" actId="478"/>
          <ac:spMkLst>
            <pc:docMk/>
            <pc:sldMk cId="1554665378" sldId="279"/>
            <ac:spMk id="13" creationId="{F8D43525-038B-F679-7681-252A674A813A}"/>
          </ac:spMkLst>
        </pc:spChg>
        <pc:spChg chg="mod">
          <ac:chgData name="Alejandro Ignacio Tapia Alvarado" userId="f74c3613-9739-4adc-8ab1-45494e7b82ef" providerId="ADAL" clId="{F46B4DC1-50D4-4119-AAF2-F98C7FB4D7F2}" dt="2023-06-03T07:54:00.953" v="3515" actId="1582"/>
          <ac:spMkLst>
            <pc:docMk/>
            <pc:sldMk cId="1554665378" sldId="279"/>
            <ac:spMk id="15" creationId="{D053E075-AB99-292A-CDED-0796893F8220}"/>
          </ac:spMkLst>
        </pc:spChg>
        <pc:spChg chg="mod">
          <ac:chgData name="Alejandro Ignacio Tapia Alvarado" userId="f74c3613-9739-4adc-8ab1-45494e7b82ef" providerId="ADAL" clId="{F46B4DC1-50D4-4119-AAF2-F98C7FB4D7F2}" dt="2023-06-03T07:52:28.063" v="3509" actId="1076"/>
          <ac:spMkLst>
            <pc:docMk/>
            <pc:sldMk cId="1554665378" sldId="279"/>
            <ac:spMk id="23" creationId="{D762F8D7-4519-3BE9-ECBC-D86C8BAEB6F3}"/>
          </ac:spMkLst>
        </pc:spChg>
        <pc:spChg chg="del mod">
          <ac:chgData name="Alejandro Ignacio Tapia Alvarado" userId="f74c3613-9739-4adc-8ab1-45494e7b82ef" providerId="ADAL" clId="{F46B4DC1-50D4-4119-AAF2-F98C7FB4D7F2}" dt="2023-06-03T07:52:16.902" v="3508" actId="478"/>
          <ac:spMkLst>
            <pc:docMk/>
            <pc:sldMk cId="1554665378" sldId="279"/>
            <ac:spMk id="44" creationId="{DAC93AAF-2B9E-2F92-42E2-03E45DCE2347}"/>
          </ac:spMkLst>
        </pc:spChg>
        <pc:graphicFrameChg chg="add mod modGraphic">
          <ac:chgData name="Alejandro Ignacio Tapia Alvarado" userId="f74c3613-9739-4adc-8ab1-45494e7b82ef" providerId="ADAL" clId="{F46B4DC1-50D4-4119-AAF2-F98C7FB4D7F2}" dt="2023-06-03T08:30:14.747" v="4777" actId="113"/>
          <ac:graphicFrameMkLst>
            <pc:docMk/>
            <pc:sldMk cId="1554665378" sldId="279"/>
            <ac:graphicFrameMk id="8" creationId="{00413725-0E57-95F7-597E-FB2A576BF354}"/>
          </ac:graphicFrameMkLst>
        </pc:graphicFrameChg>
        <pc:graphicFrameChg chg="add del mod modGraphic">
          <ac:chgData name="Alejandro Ignacio Tapia Alvarado" userId="f74c3613-9739-4adc-8ab1-45494e7b82ef" providerId="ADAL" clId="{F46B4DC1-50D4-4119-AAF2-F98C7FB4D7F2}" dt="2023-06-03T08:09:25.925" v="3935" actId="478"/>
          <ac:graphicFrameMkLst>
            <pc:docMk/>
            <pc:sldMk cId="1554665378" sldId="279"/>
            <ac:graphicFrameMk id="9" creationId="{A4ACB215-03D3-34B1-D700-B8A2D8BAE8FC}"/>
          </ac:graphicFrameMkLst>
        </pc:graphicFrameChg>
        <pc:graphicFrameChg chg="add del mod modGraphic">
          <ac:chgData name="Alejandro Ignacio Tapia Alvarado" userId="f74c3613-9739-4adc-8ab1-45494e7b82ef" providerId="ADAL" clId="{F46B4DC1-50D4-4119-AAF2-F98C7FB4D7F2}" dt="2023-06-03T08:12:47.395" v="4031" actId="478"/>
          <ac:graphicFrameMkLst>
            <pc:docMk/>
            <pc:sldMk cId="1554665378" sldId="279"/>
            <ac:graphicFrameMk id="10" creationId="{2DCFBCB6-61C3-DCD7-44A8-4F8CAA4F2456}"/>
          </ac:graphicFrameMkLst>
        </pc:graphicFrameChg>
        <pc:picChg chg="add del mod">
          <ac:chgData name="Alejandro Ignacio Tapia Alvarado" userId="f74c3613-9739-4adc-8ab1-45494e7b82ef" providerId="ADAL" clId="{F46B4DC1-50D4-4119-AAF2-F98C7FB4D7F2}" dt="2023-06-03T08:14:00.757" v="4040" actId="478"/>
          <ac:picMkLst>
            <pc:docMk/>
            <pc:sldMk cId="1554665378" sldId="279"/>
            <ac:picMk id="12" creationId="{E8CB4476-179F-18DD-D5BE-3CE94A343B5D}"/>
          </ac:picMkLst>
        </pc:picChg>
        <pc:cxnChg chg="mod">
          <ac:chgData name="Alejandro Ignacio Tapia Alvarado" userId="f74c3613-9739-4adc-8ab1-45494e7b82ef" providerId="ADAL" clId="{F46B4DC1-50D4-4119-AAF2-F98C7FB4D7F2}" dt="2023-06-03T07:53:02.299" v="3511" actId="1076"/>
          <ac:cxnSpMkLst>
            <pc:docMk/>
            <pc:sldMk cId="1554665378" sldId="279"/>
            <ac:cxnSpMk id="41" creationId="{A8AAE288-C21A-0ED0-D3D8-770A79073CC8}"/>
          </ac:cxnSpMkLst>
        </pc:cxnChg>
        <pc:cxnChg chg="mod">
          <ac:chgData name="Alejandro Ignacio Tapia Alvarado" userId="f74c3613-9739-4adc-8ab1-45494e7b82ef" providerId="ADAL" clId="{F46B4DC1-50D4-4119-AAF2-F98C7FB4D7F2}" dt="2023-06-03T07:53:02.299" v="3511" actId="1076"/>
          <ac:cxnSpMkLst>
            <pc:docMk/>
            <pc:sldMk cId="1554665378" sldId="279"/>
            <ac:cxnSpMk id="46" creationId="{60DA8BF8-EE07-21A2-54B1-86981D52C592}"/>
          </ac:cxnSpMkLst>
        </pc:cxnChg>
      </pc:sldChg>
      <pc:sldChg chg="addSp delSp modSp add mod ord modTransition">
        <pc:chgData name="Alejandro Ignacio Tapia Alvarado" userId="f74c3613-9739-4adc-8ab1-45494e7b82ef" providerId="ADAL" clId="{F46B4DC1-50D4-4119-AAF2-F98C7FB4D7F2}" dt="2023-06-03T13:07:42.968" v="17629"/>
        <pc:sldMkLst>
          <pc:docMk/>
          <pc:sldMk cId="3307734192" sldId="280"/>
        </pc:sldMkLst>
        <pc:spChg chg="mod">
          <ac:chgData name="Alejandro Ignacio Tapia Alvarado" userId="f74c3613-9739-4adc-8ab1-45494e7b82ef" providerId="ADAL" clId="{F46B4DC1-50D4-4119-AAF2-F98C7FB4D7F2}" dt="2023-06-03T11:02:25.512" v="12517" actId="113"/>
          <ac:spMkLst>
            <pc:docMk/>
            <pc:sldMk cId="3307734192" sldId="280"/>
            <ac:spMk id="2" creationId="{00000000-0000-0000-0000-000000000000}"/>
          </ac:spMkLst>
        </pc:spChg>
        <pc:spChg chg="del">
          <ac:chgData name="Alejandro Ignacio Tapia Alvarado" userId="f74c3613-9739-4adc-8ab1-45494e7b82ef" providerId="ADAL" clId="{F46B4DC1-50D4-4119-AAF2-F98C7FB4D7F2}" dt="2023-06-03T07:22:33.945" v="1028"/>
          <ac:spMkLst>
            <pc:docMk/>
            <pc:sldMk cId="3307734192" sldId="280"/>
            <ac:spMk id="4" creationId="{47E6C2B5-2DCC-1D81-29AC-FB41BDECCD09}"/>
          </ac:spMkLst>
        </pc:spChg>
        <pc:spChg chg="mod">
          <ac:chgData name="Alejandro Ignacio Tapia Alvarado" userId="f74c3613-9739-4adc-8ab1-45494e7b82ef" providerId="ADAL" clId="{F46B4DC1-50D4-4119-AAF2-F98C7FB4D7F2}" dt="2023-06-03T07:18:20.644" v="732" actId="20577"/>
          <ac:spMkLst>
            <pc:docMk/>
            <pc:sldMk cId="3307734192" sldId="280"/>
            <ac:spMk id="5" creationId="{F69A19D2-6F88-B8C8-57F4-DE7F6FB3F1C0}"/>
          </ac:spMkLst>
        </pc:spChg>
        <pc:spChg chg="add del">
          <ac:chgData name="Alejandro Ignacio Tapia Alvarado" userId="f74c3613-9739-4adc-8ab1-45494e7b82ef" providerId="ADAL" clId="{F46B4DC1-50D4-4119-AAF2-F98C7FB4D7F2}" dt="2023-06-03T07:18:46.950" v="802" actId="22"/>
          <ac:spMkLst>
            <pc:docMk/>
            <pc:sldMk cId="3307734192" sldId="280"/>
            <ac:spMk id="6" creationId="{AFB73BC4-AA42-0371-9A3E-9CBA197C9767}"/>
          </ac:spMkLst>
        </pc:spChg>
        <pc:spChg chg="add mod">
          <ac:chgData name="Alejandro Ignacio Tapia Alvarado" userId="f74c3613-9739-4adc-8ab1-45494e7b82ef" providerId="ADAL" clId="{F46B4DC1-50D4-4119-AAF2-F98C7FB4D7F2}" dt="2023-06-03T10:05:33.214" v="7989" actId="115"/>
          <ac:spMkLst>
            <pc:docMk/>
            <pc:sldMk cId="3307734192" sldId="280"/>
            <ac:spMk id="7" creationId="{EE1ED4EA-9FCE-BB97-57F4-14F8A934D988}"/>
          </ac:spMkLst>
        </pc:spChg>
        <pc:picChg chg="add del mod">
          <ac:chgData name="Alejandro Ignacio Tapia Alvarado" userId="f74c3613-9739-4adc-8ab1-45494e7b82ef" providerId="ADAL" clId="{F46B4DC1-50D4-4119-AAF2-F98C7FB4D7F2}" dt="2023-06-03T07:20:25.282" v="966" actId="22"/>
          <ac:picMkLst>
            <pc:docMk/>
            <pc:sldMk cId="3307734192" sldId="280"/>
            <ac:picMk id="9" creationId="{890EF70F-546D-E2AE-E4E1-DED30DB1F2F6}"/>
          </ac:picMkLst>
        </pc:picChg>
        <pc:picChg chg="add mod">
          <ac:chgData name="Alejandro Ignacio Tapia Alvarado" userId="f74c3613-9739-4adc-8ab1-45494e7b82ef" providerId="ADAL" clId="{F46B4DC1-50D4-4119-AAF2-F98C7FB4D7F2}" dt="2023-06-03T07:22:37.830" v="1029" actId="27614"/>
          <ac:picMkLst>
            <pc:docMk/>
            <pc:sldMk cId="3307734192" sldId="280"/>
            <ac:picMk id="11" creationId="{7C72CE0F-568F-D0E4-D4A1-7C4D55916632}"/>
          </ac:picMkLst>
        </pc:picChg>
        <pc:inkChg chg="add del">
          <ac:chgData name="Alejandro Ignacio Tapia Alvarado" userId="f74c3613-9739-4adc-8ab1-45494e7b82ef" providerId="ADAL" clId="{F46B4DC1-50D4-4119-AAF2-F98C7FB4D7F2}" dt="2023-06-03T07:44:23.438" v="3292" actId="9405"/>
          <ac:inkMkLst>
            <pc:docMk/>
            <pc:sldMk cId="3307734192" sldId="280"/>
            <ac:inkMk id="12" creationId="{494FDE96-2A7B-2905-2FA7-C30604BDF0DE}"/>
          </ac:inkMkLst>
        </pc:inkChg>
        <pc:inkChg chg="add del">
          <ac:chgData name="Alejandro Ignacio Tapia Alvarado" userId="f74c3613-9739-4adc-8ab1-45494e7b82ef" providerId="ADAL" clId="{F46B4DC1-50D4-4119-AAF2-F98C7FB4D7F2}" dt="2023-06-03T07:44:29.335" v="3294" actId="9405"/>
          <ac:inkMkLst>
            <pc:docMk/>
            <pc:sldMk cId="3307734192" sldId="280"/>
            <ac:inkMk id="13" creationId="{04A858B2-D8E8-F330-A115-7C6079562256}"/>
          </ac:inkMkLst>
        </pc:inkChg>
        <pc:inkChg chg="add del">
          <ac:chgData name="Alejandro Ignacio Tapia Alvarado" userId="f74c3613-9739-4adc-8ab1-45494e7b82ef" providerId="ADAL" clId="{F46B4DC1-50D4-4119-AAF2-F98C7FB4D7F2}" dt="2023-06-03T07:44:31.823" v="3296" actId="9405"/>
          <ac:inkMkLst>
            <pc:docMk/>
            <pc:sldMk cId="3307734192" sldId="280"/>
            <ac:inkMk id="14" creationId="{82A818B1-AF28-66F9-2D4D-2D1D72026F10}"/>
          </ac:inkMkLst>
        </pc:inkChg>
        <pc:inkChg chg="add del">
          <ac:chgData name="Alejandro Ignacio Tapia Alvarado" userId="f74c3613-9739-4adc-8ab1-45494e7b82ef" providerId="ADAL" clId="{F46B4DC1-50D4-4119-AAF2-F98C7FB4D7F2}" dt="2023-06-03T07:45:45.932" v="3298" actId="9405"/>
          <ac:inkMkLst>
            <pc:docMk/>
            <pc:sldMk cId="3307734192" sldId="280"/>
            <ac:inkMk id="15" creationId="{0ADAD1E8-DF06-53EB-BBFC-45E03BFFD891}"/>
          </ac:inkMkLst>
        </pc:inkChg>
        <pc:inkChg chg="add">
          <ac:chgData name="Alejandro Ignacio Tapia Alvarado" userId="f74c3613-9739-4adc-8ab1-45494e7b82ef" providerId="ADAL" clId="{F46B4DC1-50D4-4119-AAF2-F98C7FB4D7F2}" dt="2023-06-03T07:45:48.617" v="3299" actId="9405"/>
          <ac:inkMkLst>
            <pc:docMk/>
            <pc:sldMk cId="3307734192" sldId="280"/>
            <ac:inkMk id="16" creationId="{7DAA2B7B-AC09-CEF0-55C9-EC8190A2B891}"/>
          </ac:inkMkLst>
        </pc:inkChg>
        <pc:inkChg chg="add">
          <ac:chgData name="Alejandro Ignacio Tapia Alvarado" userId="f74c3613-9739-4adc-8ab1-45494e7b82ef" providerId="ADAL" clId="{F46B4DC1-50D4-4119-AAF2-F98C7FB4D7F2}" dt="2023-06-03T07:45:52.649" v="3300" actId="9405"/>
          <ac:inkMkLst>
            <pc:docMk/>
            <pc:sldMk cId="3307734192" sldId="280"/>
            <ac:inkMk id="17" creationId="{32A6A9D9-27D8-F9DF-B574-C66951BDCEEA}"/>
          </ac:inkMkLst>
        </pc:inkChg>
        <pc:inkChg chg="add">
          <ac:chgData name="Alejandro Ignacio Tapia Alvarado" userId="f74c3613-9739-4adc-8ab1-45494e7b82ef" providerId="ADAL" clId="{F46B4DC1-50D4-4119-AAF2-F98C7FB4D7F2}" dt="2023-06-03T07:45:55.705" v="3301" actId="9405"/>
          <ac:inkMkLst>
            <pc:docMk/>
            <pc:sldMk cId="3307734192" sldId="280"/>
            <ac:inkMk id="18" creationId="{BACEC3C0-E5CD-8A9D-EB1B-26553531CE91}"/>
          </ac:inkMkLst>
        </pc:inkChg>
        <pc:inkChg chg="add">
          <ac:chgData name="Alejandro Ignacio Tapia Alvarado" userId="f74c3613-9739-4adc-8ab1-45494e7b82ef" providerId="ADAL" clId="{F46B4DC1-50D4-4119-AAF2-F98C7FB4D7F2}" dt="2023-06-03T07:46:00.642" v="3302" actId="9405"/>
          <ac:inkMkLst>
            <pc:docMk/>
            <pc:sldMk cId="3307734192" sldId="280"/>
            <ac:inkMk id="19" creationId="{160730AE-AAC4-4080-5648-DA8A74AD8C13}"/>
          </ac:inkMkLst>
        </pc:inkChg>
        <pc:inkChg chg="add">
          <ac:chgData name="Alejandro Ignacio Tapia Alvarado" userId="f74c3613-9739-4adc-8ab1-45494e7b82ef" providerId="ADAL" clId="{F46B4DC1-50D4-4119-AAF2-F98C7FB4D7F2}" dt="2023-06-03T07:46:07.428" v="3303" actId="9405"/>
          <ac:inkMkLst>
            <pc:docMk/>
            <pc:sldMk cId="3307734192" sldId="280"/>
            <ac:inkMk id="20" creationId="{5A82A498-4AE4-EC62-6631-46CE71CA104D}"/>
          </ac:inkMkLst>
        </pc:inkChg>
        <pc:inkChg chg="add">
          <ac:chgData name="Alejandro Ignacio Tapia Alvarado" userId="f74c3613-9739-4adc-8ab1-45494e7b82ef" providerId="ADAL" clId="{F46B4DC1-50D4-4119-AAF2-F98C7FB4D7F2}" dt="2023-06-03T07:46:10.923" v="3304" actId="9405"/>
          <ac:inkMkLst>
            <pc:docMk/>
            <pc:sldMk cId="3307734192" sldId="280"/>
            <ac:inkMk id="21" creationId="{E3882587-5B27-DFAE-5ABF-146E5AFC85C0}"/>
          </ac:inkMkLst>
        </pc:inkChg>
        <pc:inkChg chg="add">
          <ac:chgData name="Alejandro Ignacio Tapia Alvarado" userId="f74c3613-9739-4adc-8ab1-45494e7b82ef" providerId="ADAL" clId="{F46B4DC1-50D4-4119-AAF2-F98C7FB4D7F2}" dt="2023-06-03T07:46:12.914" v="3305" actId="9405"/>
          <ac:inkMkLst>
            <pc:docMk/>
            <pc:sldMk cId="3307734192" sldId="280"/>
            <ac:inkMk id="22" creationId="{F98AC5BC-518F-56F0-9E44-3DF7D23D960E}"/>
          </ac:inkMkLst>
        </pc:inkChg>
        <pc:inkChg chg="add del">
          <ac:chgData name="Alejandro Ignacio Tapia Alvarado" userId="f74c3613-9739-4adc-8ab1-45494e7b82ef" providerId="ADAL" clId="{F46B4DC1-50D4-4119-AAF2-F98C7FB4D7F2}" dt="2023-06-03T07:46:17.748" v="3307" actId="9405"/>
          <ac:inkMkLst>
            <pc:docMk/>
            <pc:sldMk cId="3307734192" sldId="280"/>
            <ac:inkMk id="23" creationId="{908A9A01-6D49-49A5-4747-CC1BFA378F82}"/>
          </ac:inkMkLst>
        </pc:inkChg>
        <pc:inkChg chg="add">
          <ac:chgData name="Alejandro Ignacio Tapia Alvarado" userId="f74c3613-9739-4adc-8ab1-45494e7b82ef" providerId="ADAL" clId="{F46B4DC1-50D4-4119-AAF2-F98C7FB4D7F2}" dt="2023-06-03T07:46:21.095" v="3308" actId="9405"/>
          <ac:inkMkLst>
            <pc:docMk/>
            <pc:sldMk cId="3307734192" sldId="280"/>
            <ac:inkMk id="24" creationId="{A60ACE93-FBF6-C4E0-20A3-923811FCDDE9}"/>
          </ac:inkMkLst>
        </pc:inkChg>
        <pc:inkChg chg="add">
          <ac:chgData name="Alejandro Ignacio Tapia Alvarado" userId="f74c3613-9739-4adc-8ab1-45494e7b82ef" providerId="ADAL" clId="{F46B4DC1-50D4-4119-AAF2-F98C7FB4D7F2}" dt="2023-06-03T07:46:22.867" v="3309" actId="9405"/>
          <ac:inkMkLst>
            <pc:docMk/>
            <pc:sldMk cId="3307734192" sldId="280"/>
            <ac:inkMk id="25" creationId="{B70E900A-BCE7-6B2B-29FC-7B70D067604D}"/>
          </ac:inkMkLst>
        </pc:inkChg>
        <pc:inkChg chg="add">
          <ac:chgData name="Alejandro Ignacio Tapia Alvarado" userId="f74c3613-9739-4adc-8ab1-45494e7b82ef" providerId="ADAL" clId="{F46B4DC1-50D4-4119-AAF2-F98C7FB4D7F2}" dt="2023-06-03T07:48:50.627" v="3349" actId="9405"/>
          <ac:inkMkLst>
            <pc:docMk/>
            <pc:sldMk cId="3307734192" sldId="280"/>
            <ac:inkMk id="26" creationId="{B56E1942-89D9-E6FA-4171-E0E3D14A3271}"/>
          </ac:inkMkLst>
        </pc:inkChg>
        <pc:inkChg chg="add">
          <ac:chgData name="Alejandro Ignacio Tapia Alvarado" userId="f74c3613-9739-4adc-8ab1-45494e7b82ef" providerId="ADAL" clId="{F46B4DC1-50D4-4119-AAF2-F98C7FB4D7F2}" dt="2023-06-03T07:48:55.184" v="3350" actId="9405"/>
          <ac:inkMkLst>
            <pc:docMk/>
            <pc:sldMk cId="3307734192" sldId="280"/>
            <ac:inkMk id="27" creationId="{DD9C9163-D8B5-C1E1-E9FB-7E05D3E224E6}"/>
          </ac:inkMkLst>
        </pc:inkChg>
      </pc:sldChg>
      <pc:sldChg chg="addSp delSp modSp add mod modTransition">
        <pc:chgData name="Alejandro Ignacio Tapia Alvarado" userId="f74c3613-9739-4adc-8ab1-45494e7b82ef" providerId="ADAL" clId="{F46B4DC1-50D4-4119-AAF2-F98C7FB4D7F2}" dt="2023-06-03T13:07:42.968" v="17629"/>
        <pc:sldMkLst>
          <pc:docMk/>
          <pc:sldMk cId="2739584490" sldId="281"/>
        </pc:sldMkLst>
        <pc:spChg chg="mod">
          <ac:chgData name="Alejandro Ignacio Tapia Alvarado" userId="f74c3613-9739-4adc-8ab1-45494e7b82ef" providerId="ADAL" clId="{F46B4DC1-50D4-4119-AAF2-F98C7FB4D7F2}" dt="2023-06-03T11:02:27.637" v="12518" actId="113"/>
          <ac:spMkLst>
            <pc:docMk/>
            <pc:sldMk cId="2739584490" sldId="281"/>
            <ac:spMk id="2" creationId="{00000000-0000-0000-0000-000000000000}"/>
          </ac:spMkLst>
        </pc:spChg>
        <pc:spChg chg="mod">
          <ac:chgData name="Alejandro Ignacio Tapia Alvarado" userId="f74c3613-9739-4adc-8ab1-45494e7b82ef" providerId="ADAL" clId="{F46B4DC1-50D4-4119-AAF2-F98C7FB4D7F2}" dt="2023-06-03T08:50:49.671" v="5387" actId="20577"/>
          <ac:spMkLst>
            <pc:docMk/>
            <pc:sldMk cId="2739584490" sldId="281"/>
            <ac:spMk id="7" creationId="{EE1ED4EA-9FCE-BB97-57F4-14F8A934D988}"/>
          </ac:spMkLst>
        </pc:spChg>
        <pc:inkChg chg="add del">
          <ac:chgData name="Alejandro Ignacio Tapia Alvarado" userId="f74c3613-9739-4adc-8ab1-45494e7b82ef" providerId="ADAL" clId="{F46B4DC1-50D4-4119-AAF2-F98C7FB4D7F2}" dt="2023-06-03T07:46:42.940" v="3311" actId="9405"/>
          <ac:inkMkLst>
            <pc:docMk/>
            <pc:sldMk cId="2739584490" sldId="281"/>
            <ac:inkMk id="3" creationId="{9C224126-B4D9-A0A7-B99A-7C63AC30BB06}"/>
          </ac:inkMkLst>
        </pc:inkChg>
        <pc:inkChg chg="add">
          <ac:chgData name="Alejandro Ignacio Tapia Alvarado" userId="f74c3613-9739-4adc-8ab1-45494e7b82ef" providerId="ADAL" clId="{F46B4DC1-50D4-4119-AAF2-F98C7FB4D7F2}" dt="2023-06-03T07:46:44.373" v="3312" actId="9405"/>
          <ac:inkMkLst>
            <pc:docMk/>
            <pc:sldMk cId="2739584490" sldId="281"/>
            <ac:inkMk id="4" creationId="{54B227F9-2DDB-99E2-B9FF-65B9F9F6407C}"/>
          </ac:inkMkLst>
        </pc:inkChg>
        <pc:inkChg chg="add">
          <ac:chgData name="Alejandro Ignacio Tapia Alvarado" userId="f74c3613-9739-4adc-8ab1-45494e7b82ef" providerId="ADAL" clId="{F46B4DC1-50D4-4119-AAF2-F98C7FB4D7F2}" dt="2023-06-03T07:46:47.716" v="3313" actId="9405"/>
          <ac:inkMkLst>
            <pc:docMk/>
            <pc:sldMk cId="2739584490" sldId="281"/>
            <ac:inkMk id="6" creationId="{EE517DF8-10C9-C643-2D26-ACE15F77E31D}"/>
          </ac:inkMkLst>
        </pc:inkChg>
        <pc:inkChg chg="add">
          <ac:chgData name="Alejandro Ignacio Tapia Alvarado" userId="f74c3613-9739-4adc-8ab1-45494e7b82ef" providerId="ADAL" clId="{F46B4DC1-50D4-4119-AAF2-F98C7FB4D7F2}" dt="2023-06-03T07:46:55.346" v="3314" actId="9405"/>
          <ac:inkMkLst>
            <pc:docMk/>
            <pc:sldMk cId="2739584490" sldId="281"/>
            <ac:inkMk id="8" creationId="{F68F67B4-92E1-319D-BD27-30C026B1D9D7}"/>
          </ac:inkMkLst>
        </pc:inkChg>
        <pc:inkChg chg="add">
          <ac:chgData name="Alejandro Ignacio Tapia Alvarado" userId="f74c3613-9739-4adc-8ab1-45494e7b82ef" providerId="ADAL" clId="{F46B4DC1-50D4-4119-AAF2-F98C7FB4D7F2}" dt="2023-06-03T07:46:58.511" v="3315" actId="9405"/>
          <ac:inkMkLst>
            <pc:docMk/>
            <pc:sldMk cId="2739584490" sldId="281"/>
            <ac:inkMk id="9" creationId="{A5BD6E8C-E0FB-CFF8-3FEF-0F15D17537F1}"/>
          </ac:inkMkLst>
        </pc:inkChg>
        <pc:inkChg chg="add">
          <ac:chgData name="Alejandro Ignacio Tapia Alvarado" userId="f74c3613-9739-4adc-8ab1-45494e7b82ef" providerId="ADAL" clId="{F46B4DC1-50D4-4119-AAF2-F98C7FB4D7F2}" dt="2023-06-03T07:47:01.948" v="3316" actId="9405"/>
          <ac:inkMkLst>
            <pc:docMk/>
            <pc:sldMk cId="2739584490" sldId="281"/>
            <ac:inkMk id="10" creationId="{AA2261CA-9AE2-CC95-7E1B-EBA52AE8D306}"/>
          </ac:inkMkLst>
        </pc:inkChg>
        <pc:inkChg chg="add">
          <ac:chgData name="Alejandro Ignacio Tapia Alvarado" userId="f74c3613-9739-4adc-8ab1-45494e7b82ef" providerId="ADAL" clId="{F46B4DC1-50D4-4119-AAF2-F98C7FB4D7F2}" dt="2023-06-03T07:47:04.999" v="3317" actId="9405"/>
          <ac:inkMkLst>
            <pc:docMk/>
            <pc:sldMk cId="2739584490" sldId="281"/>
            <ac:inkMk id="12" creationId="{064F1E82-85B8-1D5B-4D88-1901B6840D82}"/>
          </ac:inkMkLst>
        </pc:inkChg>
        <pc:inkChg chg="add">
          <ac:chgData name="Alejandro Ignacio Tapia Alvarado" userId="f74c3613-9739-4adc-8ab1-45494e7b82ef" providerId="ADAL" clId="{F46B4DC1-50D4-4119-AAF2-F98C7FB4D7F2}" dt="2023-06-03T07:47:07.747" v="3318" actId="9405"/>
          <ac:inkMkLst>
            <pc:docMk/>
            <pc:sldMk cId="2739584490" sldId="281"/>
            <ac:inkMk id="13" creationId="{2C14B38F-4E15-8EFD-C6BD-0379A211E6AC}"/>
          </ac:inkMkLst>
        </pc:inkChg>
        <pc:inkChg chg="add">
          <ac:chgData name="Alejandro Ignacio Tapia Alvarado" userId="f74c3613-9739-4adc-8ab1-45494e7b82ef" providerId="ADAL" clId="{F46B4DC1-50D4-4119-AAF2-F98C7FB4D7F2}" dt="2023-06-03T07:47:11.820" v="3319" actId="9405"/>
          <ac:inkMkLst>
            <pc:docMk/>
            <pc:sldMk cId="2739584490" sldId="281"/>
            <ac:inkMk id="14" creationId="{9E8CAD06-3004-D8AF-0843-96A7DE656898}"/>
          </ac:inkMkLst>
        </pc:inkChg>
        <pc:inkChg chg="add">
          <ac:chgData name="Alejandro Ignacio Tapia Alvarado" userId="f74c3613-9739-4adc-8ab1-45494e7b82ef" providerId="ADAL" clId="{F46B4DC1-50D4-4119-AAF2-F98C7FB4D7F2}" dt="2023-06-03T07:47:14.989" v="3320" actId="9405"/>
          <ac:inkMkLst>
            <pc:docMk/>
            <pc:sldMk cId="2739584490" sldId="281"/>
            <ac:inkMk id="15" creationId="{6878F235-1D3F-459F-CA06-AA410FC45862}"/>
          </ac:inkMkLst>
        </pc:inkChg>
        <pc:inkChg chg="add">
          <ac:chgData name="Alejandro Ignacio Tapia Alvarado" userId="f74c3613-9739-4adc-8ab1-45494e7b82ef" providerId="ADAL" clId="{F46B4DC1-50D4-4119-AAF2-F98C7FB4D7F2}" dt="2023-06-03T07:47:18.752" v="3321" actId="9405"/>
          <ac:inkMkLst>
            <pc:docMk/>
            <pc:sldMk cId="2739584490" sldId="281"/>
            <ac:inkMk id="16" creationId="{62A9D67B-2363-A272-2CB7-2E4A8F125CC0}"/>
          </ac:inkMkLst>
        </pc:inkChg>
        <pc:inkChg chg="add">
          <ac:chgData name="Alejandro Ignacio Tapia Alvarado" userId="f74c3613-9739-4adc-8ab1-45494e7b82ef" providerId="ADAL" clId="{F46B4DC1-50D4-4119-AAF2-F98C7FB4D7F2}" dt="2023-06-03T07:47:21.495" v="3322" actId="9405"/>
          <ac:inkMkLst>
            <pc:docMk/>
            <pc:sldMk cId="2739584490" sldId="281"/>
            <ac:inkMk id="17" creationId="{DDF6FA4C-CFFD-7750-8A40-CE1A96525D5E}"/>
          </ac:inkMkLst>
        </pc:inkChg>
        <pc:inkChg chg="add">
          <ac:chgData name="Alejandro Ignacio Tapia Alvarado" userId="f74c3613-9739-4adc-8ab1-45494e7b82ef" providerId="ADAL" clId="{F46B4DC1-50D4-4119-AAF2-F98C7FB4D7F2}" dt="2023-06-03T07:47:23.729" v="3323" actId="9405"/>
          <ac:inkMkLst>
            <pc:docMk/>
            <pc:sldMk cId="2739584490" sldId="281"/>
            <ac:inkMk id="18" creationId="{B807E44F-0569-7305-21FB-4108782F5CC1}"/>
          </ac:inkMkLst>
        </pc:inkChg>
        <pc:inkChg chg="add">
          <ac:chgData name="Alejandro Ignacio Tapia Alvarado" userId="f74c3613-9739-4adc-8ab1-45494e7b82ef" providerId="ADAL" clId="{F46B4DC1-50D4-4119-AAF2-F98C7FB4D7F2}" dt="2023-06-03T07:47:26.636" v="3324" actId="9405"/>
          <ac:inkMkLst>
            <pc:docMk/>
            <pc:sldMk cId="2739584490" sldId="281"/>
            <ac:inkMk id="19" creationId="{BED8BE73-2B87-BCD3-4594-A1763B4F8CF5}"/>
          </ac:inkMkLst>
        </pc:inkChg>
        <pc:inkChg chg="add">
          <ac:chgData name="Alejandro Ignacio Tapia Alvarado" userId="f74c3613-9739-4adc-8ab1-45494e7b82ef" providerId="ADAL" clId="{F46B4DC1-50D4-4119-AAF2-F98C7FB4D7F2}" dt="2023-06-03T07:47:27.899" v="3325" actId="9405"/>
          <ac:inkMkLst>
            <pc:docMk/>
            <pc:sldMk cId="2739584490" sldId="281"/>
            <ac:inkMk id="20" creationId="{9CB9ED32-3968-CC75-6800-AF2E7DF0A68C}"/>
          </ac:inkMkLst>
        </pc:inkChg>
        <pc:inkChg chg="add">
          <ac:chgData name="Alejandro Ignacio Tapia Alvarado" userId="f74c3613-9739-4adc-8ab1-45494e7b82ef" providerId="ADAL" clId="{F46B4DC1-50D4-4119-AAF2-F98C7FB4D7F2}" dt="2023-06-03T07:47:28.691" v="3326" actId="9405"/>
          <ac:inkMkLst>
            <pc:docMk/>
            <pc:sldMk cId="2739584490" sldId="281"/>
            <ac:inkMk id="21" creationId="{D892F96D-B192-044E-9F2C-281575E3EE3B}"/>
          </ac:inkMkLst>
        </pc:inkChg>
        <pc:inkChg chg="add">
          <ac:chgData name="Alejandro Ignacio Tapia Alvarado" userId="f74c3613-9739-4adc-8ab1-45494e7b82ef" providerId="ADAL" clId="{F46B4DC1-50D4-4119-AAF2-F98C7FB4D7F2}" dt="2023-06-03T07:47:31.037" v="3327" actId="9405"/>
          <ac:inkMkLst>
            <pc:docMk/>
            <pc:sldMk cId="2739584490" sldId="281"/>
            <ac:inkMk id="22" creationId="{318DADFB-DC24-BF84-E271-C8A3C3716763}"/>
          </ac:inkMkLst>
        </pc:inkChg>
        <pc:inkChg chg="add">
          <ac:chgData name="Alejandro Ignacio Tapia Alvarado" userId="f74c3613-9739-4adc-8ab1-45494e7b82ef" providerId="ADAL" clId="{F46B4DC1-50D4-4119-AAF2-F98C7FB4D7F2}" dt="2023-06-03T07:48:43.635" v="3348" actId="9405"/>
          <ac:inkMkLst>
            <pc:docMk/>
            <pc:sldMk cId="2739584490" sldId="281"/>
            <ac:inkMk id="23" creationId="{CF5D5574-CF00-05BF-450D-D427B597E701}"/>
          </ac:inkMkLst>
        </pc:inkChg>
      </pc:sldChg>
      <pc:sldChg chg="addSp delSp modSp add mod modTransition">
        <pc:chgData name="Alejandro Ignacio Tapia Alvarado" userId="f74c3613-9739-4adc-8ab1-45494e7b82ef" providerId="ADAL" clId="{F46B4DC1-50D4-4119-AAF2-F98C7FB4D7F2}" dt="2023-06-03T13:07:42.968" v="17629"/>
        <pc:sldMkLst>
          <pc:docMk/>
          <pc:sldMk cId="4274446448" sldId="282"/>
        </pc:sldMkLst>
        <pc:spChg chg="mod">
          <ac:chgData name="Alejandro Ignacio Tapia Alvarado" userId="f74c3613-9739-4adc-8ab1-45494e7b82ef" providerId="ADAL" clId="{F46B4DC1-50D4-4119-AAF2-F98C7FB4D7F2}" dt="2023-06-03T11:02:29.487" v="12519" actId="113"/>
          <ac:spMkLst>
            <pc:docMk/>
            <pc:sldMk cId="4274446448" sldId="282"/>
            <ac:spMk id="2" creationId="{00000000-0000-0000-0000-000000000000}"/>
          </ac:spMkLst>
        </pc:spChg>
        <pc:spChg chg="mod">
          <ac:chgData name="Alejandro Ignacio Tapia Alvarado" userId="f74c3613-9739-4adc-8ab1-45494e7b82ef" providerId="ADAL" clId="{F46B4DC1-50D4-4119-AAF2-F98C7FB4D7F2}" dt="2023-06-03T08:03:38.317" v="3795" actId="20577"/>
          <ac:spMkLst>
            <pc:docMk/>
            <pc:sldMk cId="4274446448" sldId="282"/>
            <ac:spMk id="7" creationId="{EE1ED4EA-9FCE-BB97-57F4-14F8A934D988}"/>
          </ac:spMkLst>
        </pc:spChg>
        <pc:inkChg chg="add">
          <ac:chgData name="Alejandro Ignacio Tapia Alvarado" userId="f74c3613-9739-4adc-8ab1-45494e7b82ef" providerId="ADAL" clId="{F46B4DC1-50D4-4119-AAF2-F98C7FB4D7F2}" dt="2023-06-03T07:47:47.400" v="3328" actId="9405"/>
          <ac:inkMkLst>
            <pc:docMk/>
            <pc:sldMk cId="4274446448" sldId="282"/>
            <ac:inkMk id="3" creationId="{FA7CA40F-1591-75C3-319C-ED848289CED8}"/>
          </ac:inkMkLst>
        </pc:inkChg>
        <pc:inkChg chg="add">
          <ac:chgData name="Alejandro Ignacio Tapia Alvarado" userId="f74c3613-9739-4adc-8ab1-45494e7b82ef" providerId="ADAL" clId="{F46B4DC1-50D4-4119-AAF2-F98C7FB4D7F2}" dt="2023-06-03T07:47:50.124" v="3329" actId="9405"/>
          <ac:inkMkLst>
            <pc:docMk/>
            <pc:sldMk cId="4274446448" sldId="282"/>
            <ac:inkMk id="4" creationId="{822A2FCC-3ABE-A0F7-F1F5-4436A2E7AD7C}"/>
          </ac:inkMkLst>
        </pc:inkChg>
        <pc:inkChg chg="add">
          <ac:chgData name="Alejandro Ignacio Tapia Alvarado" userId="f74c3613-9739-4adc-8ab1-45494e7b82ef" providerId="ADAL" clId="{F46B4DC1-50D4-4119-AAF2-F98C7FB4D7F2}" dt="2023-06-03T07:47:51.761" v="3330" actId="9405"/>
          <ac:inkMkLst>
            <pc:docMk/>
            <pc:sldMk cId="4274446448" sldId="282"/>
            <ac:inkMk id="6" creationId="{2F574312-7027-1E33-F2CA-39ABE7FD8885}"/>
          </ac:inkMkLst>
        </pc:inkChg>
        <pc:inkChg chg="add">
          <ac:chgData name="Alejandro Ignacio Tapia Alvarado" userId="f74c3613-9739-4adc-8ab1-45494e7b82ef" providerId="ADAL" clId="{F46B4DC1-50D4-4119-AAF2-F98C7FB4D7F2}" dt="2023-06-03T07:47:54.211" v="3331" actId="9405"/>
          <ac:inkMkLst>
            <pc:docMk/>
            <pc:sldMk cId="4274446448" sldId="282"/>
            <ac:inkMk id="8" creationId="{627E4E78-700F-EF97-B368-0E5F8297BCF5}"/>
          </ac:inkMkLst>
        </pc:inkChg>
        <pc:inkChg chg="add del">
          <ac:chgData name="Alejandro Ignacio Tapia Alvarado" userId="f74c3613-9739-4adc-8ab1-45494e7b82ef" providerId="ADAL" clId="{F46B4DC1-50D4-4119-AAF2-F98C7FB4D7F2}" dt="2023-06-03T07:47:57.593" v="3333" actId="9405"/>
          <ac:inkMkLst>
            <pc:docMk/>
            <pc:sldMk cId="4274446448" sldId="282"/>
            <ac:inkMk id="9" creationId="{FC1F6E8D-4FAF-0FAD-877C-B328818958BB}"/>
          </ac:inkMkLst>
        </pc:inkChg>
        <pc:inkChg chg="add">
          <ac:chgData name="Alejandro Ignacio Tapia Alvarado" userId="f74c3613-9739-4adc-8ab1-45494e7b82ef" providerId="ADAL" clId="{F46B4DC1-50D4-4119-AAF2-F98C7FB4D7F2}" dt="2023-06-03T07:48:01.249" v="3334" actId="9405"/>
          <ac:inkMkLst>
            <pc:docMk/>
            <pc:sldMk cId="4274446448" sldId="282"/>
            <ac:inkMk id="10" creationId="{154E7BE4-E695-12CA-F510-A4EDDE7FB081}"/>
          </ac:inkMkLst>
        </pc:inkChg>
        <pc:inkChg chg="add">
          <ac:chgData name="Alejandro Ignacio Tapia Alvarado" userId="f74c3613-9739-4adc-8ab1-45494e7b82ef" providerId="ADAL" clId="{F46B4DC1-50D4-4119-AAF2-F98C7FB4D7F2}" dt="2023-06-03T07:48:03.257" v="3335" actId="9405"/>
          <ac:inkMkLst>
            <pc:docMk/>
            <pc:sldMk cId="4274446448" sldId="282"/>
            <ac:inkMk id="12" creationId="{AD4A9CCD-02CE-0BC8-2C54-6BC4CA7EFA45}"/>
          </ac:inkMkLst>
        </pc:inkChg>
        <pc:inkChg chg="add">
          <ac:chgData name="Alejandro Ignacio Tapia Alvarado" userId="f74c3613-9739-4adc-8ab1-45494e7b82ef" providerId="ADAL" clId="{F46B4DC1-50D4-4119-AAF2-F98C7FB4D7F2}" dt="2023-06-03T07:48:12.233" v="3336" actId="9405"/>
          <ac:inkMkLst>
            <pc:docMk/>
            <pc:sldMk cId="4274446448" sldId="282"/>
            <ac:inkMk id="13" creationId="{3CEE28A6-6594-94A7-56ED-8E27A4F14D7B}"/>
          </ac:inkMkLst>
        </pc:inkChg>
        <pc:inkChg chg="add">
          <ac:chgData name="Alejandro Ignacio Tapia Alvarado" userId="f74c3613-9739-4adc-8ab1-45494e7b82ef" providerId="ADAL" clId="{F46B4DC1-50D4-4119-AAF2-F98C7FB4D7F2}" dt="2023-06-03T07:48:14.010" v="3337" actId="9405"/>
          <ac:inkMkLst>
            <pc:docMk/>
            <pc:sldMk cId="4274446448" sldId="282"/>
            <ac:inkMk id="14" creationId="{381B1C62-A812-46DF-ADF8-54F5E5104B77}"/>
          </ac:inkMkLst>
        </pc:inkChg>
        <pc:inkChg chg="add">
          <ac:chgData name="Alejandro Ignacio Tapia Alvarado" userId="f74c3613-9739-4adc-8ab1-45494e7b82ef" providerId="ADAL" clId="{F46B4DC1-50D4-4119-AAF2-F98C7FB4D7F2}" dt="2023-06-03T07:48:15.368" v="3338" actId="9405"/>
          <ac:inkMkLst>
            <pc:docMk/>
            <pc:sldMk cId="4274446448" sldId="282"/>
            <ac:inkMk id="15" creationId="{4238EC13-1534-A5F6-E03D-57BAA68B8C67}"/>
          </ac:inkMkLst>
        </pc:inkChg>
        <pc:inkChg chg="add">
          <ac:chgData name="Alejandro Ignacio Tapia Alvarado" userId="f74c3613-9739-4adc-8ab1-45494e7b82ef" providerId="ADAL" clId="{F46B4DC1-50D4-4119-AAF2-F98C7FB4D7F2}" dt="2023-06-03T07:48:18.723" v="3339" actId="9405"/>
          <ac:inkMkLst>
            <pc:docMk/>
            <pc:sldMk cId="4274446448" sldId="282"/>
            <ac:inkMk id="16" creationId="{DA9FA8CE-490E-4043-9260-AC79A179A75C}"/>
          </ac:inkMkLst>
        </pc:inkChg>
        <pc:inkChg chg="add">
          <ac:chgData name="Alejandro Ignacio Tapia Alvarado" userId="f74c3613-9739-4adc-8ab1-45494e7b82ef" providerId="ADAL" clId="{F46B4DC1-50D4-4119-AAF2-F98C7FB4D7F2}" dt="2023-06-03T07:48:19.266" v="3340" actId="9405"/>
          <ac:inkMkLst>
            <pc:docMk/>
            <pc:sldMk cId="4274446448" sldId="282"/>
            <ac:inkMk id="17" creationId="{454F9DA2-2DE5-996A-BDDF-E42640231F0E}"/>
          </ac:inkMkLst>
        </pc:inkChg>
        <pc:inkChg chg="add del">
          <ac:chgData name="Alejandro Ignacio Tapia Alvarado" userId="f74c3613-9739-4adc-8ab1-45494e7b82ef" providerId="ADAL" clId="{F46B4DC1-50D4-4119-AAF2-F98C7FB4D7F2}" dt="2023-06-03T07:48:23.313" v="3342" actId="9405"/>
          <ac:inkMkLst>
            <pc:docMk/>
            <pc:sldMk cId="4274446448" sldId="282"/>
            <ac:inkMk id="18" creationId="{8D3B194B-FE58-B20E-95E8-1D6B39FCA8ED}"/>
          </ac:inkMkLst>
        </pc:inkChg>
        <pc:inkChg chg="add">
          <ac:chgData name="Alejandro Ignacio Tapia Alvarado" userId="f74c3613-9739-4adc-8ab1-45494e7b82ef" providerId="ADAL" clId="{F46B4DC1-50D4-4119-AAF2-F98C7FB4D7F2}" dt="2023-06-03T07:48:26.006" v="3343" actId="9405"/>
          <ac:inkMkLst>
            <pc:docMk/>
            <pc:sldMk cId="4274446448" sldId="282"/>
            <ac:inkMk id="19" creationId="{928AECAA-BFF4-E665-280E-24ADB9562835}"/>
          </ac:inkMkLst>
        </pc:inkChg>
        <pc:inkChg chg="add del">
          <ac:chgData name="Alejandro Ignacio Tapia Alvarado" userId="f74c3613-9739-4adc-8ab1-45494e7b82ef" providerId="ADAL" clId="{F46B4DC1-50D4-4119-AAF2-F98C7FB4D7F2}" dt="2023-06-03T07:48:30.004" v="3345" actId="9405"/>
          <ac:inkMkLst>
            <pc:docMk/>
            <pc:sldMk cId="4274446448" sldId="282"/>
            <ac:inkMk id="20" creationId="{AF5DDA3E-27D9-5B61-E78A-2DFA1A55EBFF}"/>
          </ac:inkMkLst>
        </pc:inkChg>
        <pc:inkChg chg="add">
          <ac:chgData name="Alejandro Ignacio Tapia Alvarado" userId="f74c3613-9739-4adc-8ab1-45494e7b82ef" providerId="ADAL" clId="{F46B4DC1-50D4-4119-AAF2-F98C7FB4D7F2}" dt="2023-06-03T07:48:31.130" v="3346" actId="9405"/>
          <ac:inkMkLst>
            <pc:docMk/>
            <pc:sldMk cId="4274446448" sldId="282"/>
            <ac:inkMk id="21" creationId="{3C334841-B65F-CC88-D46A-EA73321BA5AD}"/>
          </ac:inkMkLst>
        </pc:inkChg>
        <pc:inkChg chg="add">
          <ac:chgData name="Alejandro Ignacio Tapia Alvarado" userId="f74c3613-9739-4adc-8ab1-45494e7b82ef" providerId="ADAL" clId="{F46B4DC1-50D4-4119-AAF2-F98C7FB4D7F2}" dt="2023-06-03T07:48:32.094" v="3347" actId="9405"/>
          <ac:inkMkLst>
            <pc:docMk/>
            <pc:sldMk cId="4274446448" sldId="282"/>
            <ac:inkMk id="22" creationId="{7864EFA2-C51A-3B1F-9183-F54F68CDEF75}"/>
          </ac:inkMkLst>
        </pc:inkChg>
      </pc:sldChg>
      <pc:sldChg chg="addSp delSp modSp add mod modTransition">
        <pc:chgData name="Alejandro Ignacio Tapia Alvarado" userId="f74c3613-9739-4adc-8ab1-45494e7b82ef" providerId="ADAL" clId="{F46B4DC1-50D4-4119-AAF2-F98C7FB4D7F2}" dt="2023-06-03T13:07:42.968" v="17629"/>
        <pc:sldMkLst>
          <pc:docMk/>
          <pc:sldMk cId="225803536" sldId="283"/>
        </pc:sldMkLst>
        <pc:spChg chg="mod">
          <ac:chgData name="Alejandro Ignacio Tapia Alvarado" userId="f74c3613-9739-4adc-8ab1-45494e7b82ef" providerId="ADAL" clId="{F46B4DC1-50D4-4119-AAF2-F98C7FB4D7F2}" dt="2023-06-03T11:02:31.015" v="12520" actId="113"/>
          <ac:spMkLst>
            <pc:docMk/>
            <pc:sldMk cId="225803536" sldId="283"/>
            <ac:spMk id="2" creationId="{00000000-0000-0000-0000-000000000000}"/>
          </ac:spMkLst>
        </pc:spChg>
        <pc:spChg chg="mod">
          <ac:chgData name="Alejandro Ignacio Tapia Alvarado" userId="f74c3613-9739-4adc-8ab1-45494e7b82ef" providerId="ADAL" clId="{F46B4DC1-50D4-4119-AAF2-F98C7FB4D7F2}" dt="2023-06-03T09:07:45.503" v="7037" actId="20577"/>
          <ac:spMkLst>
            <pc:docMk/>
            <pc:sldMk cId="225803536" sldId="283"/>
            <ac:spMk id="7" creationId="{EE1ED4EA-9FCE-BB97-57F4-14F8A934D988}"/>
          </ac:spMkLst>
        </pc:spChg>
        <pc:inkChg chg="add">
          <ac:chgData name="Alejandro Ignacio Tapia Alvarado" userId="f74c3613-9739-4adc-8ab1-45494e7b82ef" providerId="ADAL" clId="{F46B4DC1-50D4-4119-AAF2-F98C7FB4D7F2}" dt="2023-06-03T07:49:25.283" v="3351" actId="9405"/>
          <ac:inkMkLst>
            <pc:docMk/>
            <pc:sldMk cId="225803536" sldId="283"/>
            <ac:inkMk id="3" creationId="{4769570E-1FBE-64C5-11C9-47B0B27ED2EA}"/>
          </ac:inkMkLst>
        </pc:inkChg>
        <pc:inkChg chg="add">
          <ac:chgData name="Alejandro Ignacio Tapia Alvarado" userId="f74c3613-9739-4adc-8ab1-45494e7b82ef" providerId="ADAL" clId="{F46B4DC1-50D4-4119-AAF2-F98C7FB4D7F2}" dt="2023-06-03T07:49:27.656" v="3352" actId="9405"/>
          <ac:inkMkLst>
            <pc:docMk/>
            <pc:sldMk cId="225803536" sldId="283"/>
            <ac:inkMk id="4" creationId="{CF824542-A940-C78B-7C38-8E5518DB4AF7}"/>
          </ac:inkMkLst>
        </pc:inkChg>
        <pc:inkChg chg="add">
          <ac:chgData name="Alejandro Ignacio Tapia Alvarado" userId="f74c3613-9739-4adc-8ab1-45494e7b82ef" providerId="ADAL" clId="{F46B4DC1-50D4-4119-AAF2-F98C7FB4D7F2}" dt="2023-06-03T07:49:31.314" v="3353" actId="9405"/>
          <ac:inkMkLst>
            <pc:docMk/>
            <pc:sldMk cId="225803536" sldId="283"/>
            <ac:inkMk id="6" creationId="{E58D9E81-78A2-6654-2D0B-FD30D2A2CC8B}"/>
          </ac:inkMkLst>
        </pc:inkChg>
        <pc:inkChg chg="add del">
          <ac:chgData name="Alejandro Ignacio Tapia Alvarado" userId="f74c3613-9739-4adc-8ab1-45494e7b82ef" providerId="ADAL" clId="{F46B4DC1-50D4-4119-AAF2-F98C7FB4D7F2}" dt="2023-06-03T07:49:36.324" v="3355" actId="9405"/>
          <ac:inkMkLst>
            <pc:docMk/>
            <pc:sldMk cId="225803536" sldId="283"/>
            <ac:inkMk id="8" creationId="{BBFEE6B6-7BB8-C8C1-9A27-EC18FB846378}"/>
          </ac:inkMkLst>
        </pc:inkChg>
        <pc:inkChg chg="add">
          <ac:chgData name="Alejandro Ignacio Tapia Alvarado" userId="f74c3613-9739-4adc-8ab1-45494e7b82ef" providerId="ADAL" clId="{F46B4DC1-50D4-4119-AAF2-F98C7FB4D7F2}" dt="2023-06-03T07:49:39.258" v="3356" actId="9405"/>
          <ac:inkMkLst>
            <pc:docMk/>
            <pc:sldMk cId="225803536" sldId="283"/>
            <ac:inkMk id="9" creationId="{68B5B20B-DA2F-27A2-BA50-2D49C1694A88}"/>
          </ac:inkMkLst>
        </pc:inkChg>
        <pc:inkChg chg="add">
          <ac:chgData name="Alejandro Ignacio Tapia Alvarado" userId="f74c3613-9739-4adc-8ab1-45494e7b82ef" providerId="ADAL" clId="{F46B4DC1-50D4-4119-AAF2-F98C7FB4D7F2}" dt="2023-06-03T07:49:41.994" v="3357" actId="9405"/>
          <ac:inkMkLst>
            <pc:docMk/>
            <pc:sldMk cId="225803536" sldId="283"/>
            <ac:inkMk id="10" creationId="{A696D7B8-7A95-FA03-AB3A-B2A997471639}"/>
          </ac:inkMkLst>
        </pc:inkChg>
      </pc:sldChg>
      <pc:sldChg chg="modSp add mod modTransition">
        <pc:chgData name="Alejandro Ignacio Tapia Alvarado" userId="f74c3613-9739-4adc-8ab1-45494e7b82ef" providerId="ADAL" clId="{F46B4DC1-50D4-4119-AAF2-F98C7FB4D7F2}" dt="2023-06-03T13:07:42.968" v="17629"/>
        <pc:sldMkLst>
          <pc:docMk/>
          <pc:sldMk cId="1202365600" sldId="284"/>
        </pc:sldMkLst>
        <pc:spChg chg="mod">
          <ac:chgData name="Alejandro Ignacio Tapia Alvarado" userId="f74c3613-9739-4adc-8ab1-45494e7b82ef" providerId="ADAL" clId="{F46B4DC1-50D4-4119-AAF2-F98C7FB4D7F2}" dt="2023-06-03T11:02:35.303" v="12522" actId="113"/>
          <ac:spMkLst>
            <pc:docMk/>
            <pc:sldMk cId="1202365600" sldId="284"/>
            <ac:spMk id="2" creationId="{00000000-0000-0000-0000-000000000000}"/>
          </ac:spMkLst>
        </pc:spChg>
        <pc:spChg chg="mod">
          <ac:chgData name="Alejandro Ignacio Tapia Alvarado" userId="f74c3613-9739-4adc-8ab1-45494e7b82ef" providerId="ADAL" clId="{F46B4DC1-50D4-4119-AAF2-F98C7FB4D7F2}" dt="2023-06-03T09:07:40.037" v="7036" actId="20577"/>
          <ac:spMkLst>
            <pc:docMk/>
            <pc:sldMk cId="1202365600" sldId="284"/>
            <ac:spMk id="5" creationId="{00000000-0000-0000-0000-000000000000}"/>
          </ac:spMkLst>
        </pc:spChg>
        <pc:graphicFrameChg chg="modGraphic">
          <ac:chgData name="Alejandro Ignacio Tapia Alvarado" userId="f74c3613-9739-4adc-8ab1-45494e7b82ef" providerId="ADAL" clId="{F46B4DC1-50D4-4119-AAF2-F98C7FB4D7F2}" dt="2023-06-03T08:31:07.781" v="4790" actId="113"/>
          <ac:graphicFrameMkLst>
            <pc:docMk/>
            <pc:sldMk cId="1202365600" sldId="284"/>
            <ac:graphicFrameMk id="8" creationId="{00413725-0E57-95F7-597E-FB2A576BF354}"/>
          </ac:graphicFrameMkLst>
        </pc:graphicFrameChg>
      </pc:sldChg>
      <pc:sldChg chg="modSp add mod modTransition">
        <pc:chgData name="Alejandro Ignacio Tapia Alvarado" userId="f74c3613-9739-4adc-8ab1-45494e7b82ef" providerId="ADAL" clId="{F46B4DC1-50D4-4119-AAF2-F98C7FB4D7F2}" dt="2023-06-03T13:07:42.968" v="17629"/>
        <pc:sldMkLst>
          <pc:docMk/>
          <pc:sldMk cId="3779282471" sldId="285"/>
        </pc:sldMkLst>
        <pc:spChg chg="mod">
          <ac:chgData name="Alejandro Ignacio Tapia Alvarado" userId="f74c3613-9739-4adc-8ab1-45494e7b82ef" providerId="ADAL" clId="{F46B4DC1-50D4-4119-AAF2-F98C7FB4D7F2}" dt="2023-06-03T11:02:37.037" v="12523" actId="113"/>
          <ac:spMkLst>
            <pc:docMk/>
            <pc:sldMk cId="3779282471" sldId="285"/>
            <ac:spMk id="2" creationId="{00000000-0000-0000-0000-000000000000}"/>
          </ac:spMkLst>
        </pc:spChg>
        <pc:spChg chg="mod">
          <ac:chgData name="Alejandro Ignacio Tapia Alvarado" userId="f74c3613-9739-4adc-8ab1-45494e7b82ef" providerId="ADAL" clId="{F46B4DC1-50D4-4119-AAF2-F98C7FB4D7F2}" dt="2023-06-03T09:04:54.732" v="6835" actId="20577"/>
          <ac:spMkLst>
            <pc:docMk/>
            <pc:sldMk cId="3779282471" sldId="285"/>
            <ac:spMk id="5" creationId="{00000000-0000-0000-0000-000000000000}"/>
          </ac:spMkLst>
        </pc:spChg>
        <pc:graphicFrameChg chg="modGraphic">
          <ac:chgData name="Alejandro Ignacio Tapia Alvarado" userId="f74c3613-9739-4adc-8ab1-45494e7b82ef" providerId="ADAL" clId="{F46B4DC1-50D4-4119-AAF2-F98C7FB4D7F2}" dt="2023-06-03T08:30:34.525" v="4782" actId="113"/>
          <ac:graphicFrameMkLst>
            <pc:docMk/>
            <pc:sldMk cId="3779282471" sldId="285"/>
            <ac:graphicFrameMk id="8" creationId="{00413725-0E57-95F7-597E-FB2A576BF354}"/>
          </ac:graphicFrameMkLst>
        </pc:graphicFrameChg>
      </pc:sldChg>
      <pc:sldChg chg="addSp delSp modSp add mod modTransition">
        <pc:chgData name="Alejandro Ignacio Tapia Alvarado" userId="f74c3613-9739-4adc-8ab1-45494e7b82ef" providerId="ADAL" clId="{F46B4DC1-50D4-4119-AAF2-F98C7FB4D7F2}" dt="2023-06-03T13:07:42.968" v="17629"/>
        <pc:sldMkLst>
          <pc:docMk/>
          <pc:sldMk cId="1900132115" sldId="286"/>
        </pc:sldMkLst>
        <pc:spChg chg="mod">
          <ac:chgData name="Alejandro Ignacio Tapia Alvarado" userId="f74c3613-9739-4adc-8ab1-45494e7b82ef" providerId="ADAL" clId="{F46B4DC1-50D4-4119-AAF2-F98C7FB4D7F2}" dt="2023-06-03T11:02:39.314" v="12524" actId="113"/>
          <ac:spMkLst>
            <pc:docMk/>
            <pc:sldMk cId="1900132115" sldId="286"/>
            <ac:spMk id="2" creationId="{00000000-0000-0000-0000-000000000000}"/>
          </ac:spMkLst>
        </pc:spChg>
        <pc:spChg chg="add del mod">
          <ac:chgData name="Alejandro Ignacio Tapia Alvarado" userId="f74c3613-9739-4adc-8ab1-45494e7b82ef" providerId="ADAL" clId="{F46B4DC1-50D4-4119-AAF2-F98C7FB4D7F2}" dt="2023-06-03T08:26:19.628" v="4737"/>
          <ac:spMkLst>
            <pc:docMk/>
            <pc:sldMk cId="1900132115" sldId="286"/>
            <ac:spMk id="3" creationId="{10BD122A-3955-ED3D-75BB-B8B2DBCBD093}"/>
          </ac:spMkLst>
        </pc:spChg>
        <pc:spChg chg="add mod ord">
          <ac:chgData name="Alejandro Ignacio Tapia Alvarado" userId="f74c3613-9739-4adc-8ab1-45494e7b82ef" providerId="ADAL" clId="{F46B4DC1-50D4-4119-AAF2-F98C7FB4D7F2}" dt="2023-06-03T08:28:00.736" v="4746" actId="1076"/>
          <ac:spMkLst>
            <pc:docMk/>
            <pc:sldMk cId="1900132115" sldId="286"/>
            <ac:spMk id="4" creationId="{57FFD6AD-B703-74D7-C4B9-2AF1FB8462DC}"/>
          </ac:spMkLst>
        </pc:spChg>
        <pc:spChg chg="mod">
          <ac:chgData name="Alejandro Ignacio Tapia Alvarado" userId="f74c3613-9739-4adc-8ab1-45494e7b82ef" providerId="ADAL" clId="{F46B4DC1-50D4-4119-AAF2-F98C7FB4D7F2}" dt="2023-06-03T09:07:33.677" v="7035" actId="20577"/>
          <ac:spMkLst>
            <pc:docMk/>
            <pc:sldMk cId="1900132115" sldId="286"/>
            <ac:spMk id="5" creationId="{00000000-0000-0000-0000-000000000000}"/>
          </ac:spMkLst>
        </pc:spChg>
        <pc:spChg chg="add del mod">
          <ac:chgData name="Alejandro Ignacio Tapia Alvarado" userId="f74c3613-9739-4adc-8ab1-45494e7b82ef" providerId="ADAL" clId="{F46B4DC1-50D4-4119-AAF2-F98C7FB4D7F2}" dt="2023-06-03T08:28:28.183" v="4759" actId="478"/>
          <ac:spMkLst>
            <pc:docMk/>
            <pc:sldMk cId="1900132115" sldId="286"/>
            <ac:spMk id="6" creationId="{511F2C6A-FE9B-34CA-D1EE-7BDC5F306F56}"/>
          </ac:spMkLst>
        </pc:spChg>
        <pc:spChg chg="mod">
          <ac:chgData name="Alejandro Ignacio Tapia Alvarado" userId="f74c3613-9739-4adc-8ab1-45494e7b82ef" providerId="ADAL" clId="{F46B4DC1-50D4-4119-AAF2-F98C7FB4D7F2}" dt="2023-06-03T08:28:50.116" v="4764" actId="207"/>
          <ac:spMkLst>
            <pc:docMk/>
            <pc:sldMk cId="1900132115" sldId="286"/>
            <ac:spMk id="15" creationId="{D053E075-AB99-292A-CDED-0796893F8220}"/>
          </ac:spMkLst>
        </pc:spChg>
        <pc:spChg chg="add del">
          <ac:chgData name="Alejandro Ignacio Tapia Alvarado" userId="f74c3613-9739-4adc-8ab1-45494e7b82ef" providerId="ADAL" clId="{F46B4DC1-50D4-4119-AAF2-F98C7FB4D7F2}" dt="2023-06-03T08:27:17.578" v="4742" actId="21"/>
          <ac:spMkLst>
            <pc:docMk/>
            <pc:sldMk cId="1900132115" sldId="286"/>
            <ac:spMk id="16" creationId="{5F73FF96-4F55-3821-D097-809FBD9CEF44}"/>
          </ac:spMkLst>
        </pc:spChg>
        <pc:graphicFrameChg chg="mod modGraphic">
          <ac:chgData name="Alejandro Ignacio Tapia Alvarado" userId="f74c3613-9739-4adc-8ab1-45494e7b82ef" providerId="ADAL" clId="{F46B4DC1-50D4-4119-AAF2-F98C7FB4D7F2}" dt="2023-06-03T08:34:36.278" v="4852"/>
          <ac:graphicFrameMkLst>
            <pc:docMk/>
            <pc:sldMk cId="1900132115" sldId="286"/>
            <ac:graphicFrameMk id="8" creationId="{00413725-0E57-95F7-597E-FB2A576BF354}"/>
          </ac:graphicFrameMkLst>
        </pc:graphicFrameChg>
        <pc:cxnChg chg="mod">
          <ac:chgData name="Alejandro Ignacio Tapia Alvarado" userId="f74c3613-9739-4adc-8ab1-45494e7b82ef" providerId="ADAL" clId="{F46B4DC1-50D4-4119-AAF2-F98C7FB4D7F2}" dt="2023-06-03T08:27:17.578" v="4742" actId="21"/>
          <ac:cxnSpMkLst>
            <pc:docMk/>
            <pc:sldMk cId="1900132115" sldId="286"/>
            <ac:cxnSpMk id="39" creationId="{8BCC17C0-975D-39D8-5A90-33C685419BBD}"/>
          </ac:cxnSpMkLst>
        </pc:cxnChg>
        <pc:cxnChg chg="mod">
          <ac:chgData name="Alejandro Ignacio Tapia Alvarado" userId="f74c3613-9739-4adc-8ab1-45494e7b82ef" providerId="ADAL" clId="{F46B4DC1-50D4-4119-AAF2-F98C7FB4D7F2}" dt="2023-06-03T08:27:17.578" v="4742" actId="21"/>
          <ac:cxnSpMkLst>
            <pc:docMk/>
            <pc:sldMk cId="1900132115" sldId="286"/>
            <ac:cxnSpMk id="41" creationId="{A8AAE288-C21A-0ED0-D3D8-770A79073CC8}"/>
          </ac:cxnSpMkLst>
        </pc:cxnChg>
        <pc:cxnChg chg="mod">
          <ac:chgData name="Alejandro Ignacio Tapia Alvarado" userId="f74c3613-9739-4adc-8ab1-45494e7b82ef" providerId="ADAL" clId="{F46B4DC1-50D4-4119-AAF2-F98C7FB4D7F2}" dt="2023-06-03T08:27:17.578" v="4742" actId="21"/>
          <ac:cxnSpMkLst>
            <pc:docMk/>
            <pc:sldMk cId="1900132115" sldId="286"/>
            <ac:cxnSpMk id="43" creationId="{E9079A10-CD77-FCD3-746F-AA7A4803C5C1}"/>
          </ac:cxnSpMkLst>
        </pc:cxnChg>
        <pc:cxnChg chg="mod">
          <ac:chgData name="Alejandro Ignacio Tapia Alvarado" userId="f74c3613-9739-4adc-8ab1-45494e7b82ef" providerId="ADAL" clId="{F46B4DC1-50D4-4119-AAF2-F98C7FB4D7F2}" dt="2023-06-03T08:27:17.578" v="4742" actId="21"/>
          <ac:cxnSpMkLst>
            <pc:docMk/>
            <pc:sldMk cId="1900132115" sldId="286"/>
            <ac:cxnSpMk id="60" creationId="{AD0832E0-5811-E88D-8C84-FD53728C0BE6}"/>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3983172197" sldId="287"/>
        </pc:sldMkLst>
        <pc:spChg chg="mod">
          <ac:chgData name="Alejandro Ignacio Tapia Alvarado" userId="f74c3613-9739-4adc-8ab1-45494e7b82ef" providerId="ADAL" clId="{F46B4DC1-50D4-4119-AAF2-F98C7FB4D7F2}" dt="2023-06-03T11:02:42.304" v="12525" actId="113"/>
          <ac:spMkLst>
            <pc:docMk/>
            <pc:sldMk cId="3983172197" sldId="287"/>
            <ac:spMk id="2" creationId="{00000000-0000-0000-0000-000000000000}"/>
          </ac:spMkLst>
        </pc:spChg>
        <pc:spChg chg="add del mod">
          <ac:chgData name="Alejandro Ignacio Tapia Alvarado" userId="f74c3613-9739-4adc-8ab1-45494e7b82ef" providerId="ADAL" clId="{F46B4DC1-50D4-4119-AAF2-F98C7FB4D7F2}" dt="2023-06-03T11:54:12.322" v="14122" actId="478"/>
          <ac:spMkLst>
            <pc:docMk/>
            <pc:sldMk cId="3983172197" sldId="287"/>
            <ac:spMk id="4" creationId="{57FFD6AD-B703-74D7-C4B9-2AF1FB8462DC}"/>
          </ac:spMkLst>
        </pc:spChg>
        <pc:spChg chg="mod">
          <ac:chgData name="Alejandro Ignacio Tapia Alvarado" userId="f74c3613-9739-4adc-8ab1-45494e7b82ef" providerId="ADAL" clId="{F46B4DC1-50D4-4119-AAF2-F98C7FB4D7F2}" dt="2023-06-03T08:42:13.216" v="5060" actId="20577"/>
          <ac:spMkLst>
            <pc:docMk/>
            <pc:sldMk cId="3983172197" sldId="287"/>
            <ac:spMk id="5" creationId="{00000000-0000-0000-0000-000000000000}"/>
          </ac:spMkLst>
        </pc:spChg>
        <pc:spChg chg="add del mod">
          <ac:chgData name="Alejandro Ignacio Tapia Alvarado" userId="f74c3613-9739-4adc-8ab1-45494e7b82ef" providerId="ADAL" clId="{F46B4DC1-50D4-4119-AAF2-F98C7FB4D7F2}" dt="2023-06-03T11:54:10.938" v="14120"/>
          <ac:spMkLst>
            <pc:docMk/>
            <pc:sldMk cId="3983172197" sldId="287"/>
            <ac:spMk id="7" creationId="{FDD3E90E-224A-FF0A-A247-8617AF8E9FDB}"/>
          </ac:spMkLst>
        </pc:spChg>
        <pc:spChg chg="add del mod">
          <ac:chgData name="Alejandro Ignacio Tapia Alvarado" userId="f74c3613-9739-4adc-8ab1-45494e7b82ef" providerId="ADAL" clId="{F46B4DC1-50D4-4119-AAF2-F98C7FB4D7F2}" dt="2023-06-03T11:54:10.938" v="14120"/>
          <ac:spMkLst>
            <pc:docMk/>
            <pc:sldMk cId="3983172197" sldId="287"/>
            <ac:spMk id="9" creationId="{1E80E3C6-FA41-1BF5-C811-E2FBB7D27FFE}"/>
          </ac:spMkLst>
        </pc:spChg>
        <pc:spChg chg="add del mod">
          <ac:chgData name="Alejandro Ignacio Tapia Alvarado" userId="f74c3613-9739-4adc-8ab1-45494e7b82ef" providerId="ADAL" clId="{F46B4DC1-50D4-4119-AAF2-F98C7FB4D7F2}" dt="2023-06-03T11:54:10.938" v="14120"/>
          <ac:spMkLst>
            <pc:docMk/>
            <pc:sldMk cId="3983172197" sldId="287"/>
            <ac:spMk id="10" creationId="{0A95DC87-4DE3-BFEF-C139-795B507FD346}"/>
          </ac:spMkLst>
        </pc:spChg>
        <pc:spChg chg="add del mod">
          <ac:chgData name="Alejandro Ignacio Tapia Alvarado" userId="f74c3613-9739-4adc-8ab1-45494e7b82ef" providerId="ADAL" clId="{F46B4DC1-50D4-4119-AAF2-F98C7FB4D7F2}" dt="2023-06-03T11:54:10.938" v="14120"/>
          <ac:spMkLst>
            <pc:docMk/>
            <pc:sldMk cId="3983172197" sldId="287"/>
            <ac:spMk id="11" creationId="{89273BAB-89DE-E3BF-5ED9-724C0FBA4033}"/>
          </ac:spMkLst>
        </pc:spChg>
        <pc:spChg chg="add del mod">
          <ac:chgData name="Alejandro Ignacio Tapia Alvarado" userId="f74c3613-9739-4adc-8ab1-45494e7b82ef" providerId="ADAL" clId="{F46B4DC1-50D4-4119-AAF2-F98C7FB4D7F2}" dt="2023-06-03T11:54:10.938" v="14120"/>
          <ac:spMkLst>
            <pc:docMk/>
            <pc:sldMk cId="3983172197" sldId="287"/>
            <ac:spMk id="12" creationId="{84C48B9D-797B-923A-8F90-EA7CA25151EB}"/>
          </ac:spMkLst>
        </pc:spChg>
        <pc:spChg chg="add del mod">
          <ac:chgData name="Alejandro Ignacio Tapia Alvarado" userId="f74c3613-9739-4adc-8ab1-45494e7b82ef" providerId="ADAL" clId="{F46B4DC1-50D4-4119-AAF2-F98C7FB4D7F2}" dt="2023-06-03T11:54:10.938" v="14120"/>
          <ac:spMkLst>
            <pc:docMk/>
            <pc:sldMk cId="3983172197" sldId="287"/>
            <ac:spMk id="13" creationId="{A9E93AAF-A610-B49D-73DD-FACAB90099A8}"/>
          </ac:spMkLst>
        </pc:spChg>
        <pc:spChg chg="add del mod">
          <ac:chgData name="Alejandro Ignacio Tapia Alvarado" userId="f74c3613-9739-4adc-8ab1-45494e7b82ef" providerId="ADAL" clId="{F46B4DC1-50D4-4119-AAF2-F98C7FB4D7F2}" dt="2023-06-03T11:54:10.938" v="14120"/>
          <ac:spMkLst>
            <pc:docMk/>
            <pc:sldMk cId="3983172197" sldId="287"/>
            <ac:spMk id="14" creationId="{9EF136F0-FDC6-5B4C-70B4-3F5076E7E181}"/>
          </ac:spMkLst>
        </pc:spChg>
        <pc:spChg chg="add del">
          <ac:chgData name="Alejandro Ignacio Tapia Alvarado" userId="f74c3613-9739-4adc-8ab1-45494e7b82ef" providerId="ADAL" clId="{F46B4DC1-50D4-4119-AAF2-F98C7FB4D7F2}" dt="2023-06-03T11:54:12.322" v="14122" actId="478"/>
          <ac:spMkLst>
            <pc:docMk/>
            <pc:sldMk cId="3983172197" sldId="287"/>
            <ac:spMk id="15" creationId="{D053E075-AB99-292A-CDED-0796893F8220}"/>
          </ac:spMkLst>
        </pc:spChg>
        <pc:spChg chg="add del mod">
          <ac:chgData name="Alejandro Ignacio Tapia Alvarado" userId="f74c3613-9739-4adc-8ab1-45494e7b82ef" providerId="ADAL" clId="{F46B4DC1-50D4-4119-AAF2-F98C7FB4D7F2}" dt="2023-06-03T11:54:10.938" v="14120"/>
          <ac:spMkLst>
            <pc:docMk/>
            <pc:sldMk cId="3983172197" sldId="287"/>
            <ac:spMk id="16" creationId="{B096E3FC-E5E7-23DD-631D-6DFC36B6C172}"/>
          </ac:spMkLst>
        </pc:spChg>
        <pc:spChg chg="add del mod">
          <ac:chgData name="Alejandro Ignacio Tapia Alvarado" userId="f74c3613-9739-4adc-8ab1-45494e7b82ef" providerId="ADAL" clId="{F46B4DC1-50D4-4119-AAF2-F98C7FB4D7F2}" dt="2023-06-03T11:54:12.322" v="14122" actId="478"/>
          <ac:spMkLst>
            <pc:docMk/>
            <pc:sldMk cId="3983172197" sldId="287"/>
            <ac:spMk id="17" creationId="{9E2062FF-626A-E295-F6A4-6DC973E8E48B}"/>
          </ac:spMkLst>
        </pc:spChg>
        <pc:spChg chg="add del">
          <ac:chgData name="Alejandro Ignacio Tapia Alvarado" userId="f74c3613-9739-4adc-8ab1-45494e7b82ef" providerId="ADAL" clId="{F46B4DC1-50D4-4119-AAF2-F98C7FB4D7F2}" dt="2023-06-03T11:54:12.322" v="14122" actId="478"/>
          <ac:spMkLst>
            <pc:docMk/>
            <pc:sldMk cId="3983172197" sldId="287"/>
            <ac:spMk id="18" creationId="{33CBA735-1AAB-A2BE-5A13-E7BF15B74660}"/>
          </ac:spMkLst>
        </pc:spChg>
        <pc:spChg chg="add del">
          <ac:chgData name="Alejandro Ignacio Tapia Alvarado" userId="f74c3613-9739-4adc-8ab1-45494e7b82ef" providerId="ADAL" clId="{F46B4DC1-50D4-4119-AAF2-F98C7FB4D7F2}" dt="2023-06-03T11:54:12.322" v="14122" actId="478"/>
          <ac:spMkLst>
            <pc:docMk/>
            <pc:sldMk cId="3983172197" sldId="287"/>
            <ac:spMk id="19" creationId="{01FBC731-11C5-0797-B24C-2A4229F37D64}"/>
          </ac:spMkLst>
        </pc:spChg>
        <pc:spChg chg="add del">
          <ac:chgData name="Alejandro Ignacio Tapia Alvarado" userId="f74c3613-9739-4adc-8ab1-45494e7b82ef" providerId="ADAL" clId="{F46B4DC1-50D4-4119-AAF2-F98C7FB4D7F2}" dt="2023-06-03T11:54:12.322" v="14122" actId="478"/>
          <ac:spMkLst>
            <pc:docMk/>
            <pc:sldMk cId="3983172197" sldId="287"/>
            <ac:spMk id="20" creationId="{72DCB7E3-FBE0-C07E-C482-30B6E66E7C19}"/>
          </ac:spMkLst>
        </pc:spChg>
        <pc:spChg chg="add del">
          <ac:chgData name="Alejandro Ignacio Tapia Alvarado" userId="f74c3613-9739-4adc-8ab1-45494e7b82ef" providerId="ADAL" clId="{F46B4DC1-50D4-4119-AAF2-F98C7FB4D7F2}" dt="2023-06-03T11:54:12.322" v="14122" actId="478"/>
          <ac:spMkLst>
            <pc:docMk/>
            <pc:sldMk cId="3983172197" sldId="287"/>
            <ac:spMk id="21" creationId="{23EC772B-5B47-1150-9021-E049ACE56857}"/>
          </ac:spMkLst>
        </pc:spChg>
        <pc:spChg chg="add del">
          <ac:chgData name="Alejandro Ignacio Tapia Alvarado" userId="f74c3613-9739-4adc-8ab1-45494e7b82ef" providerId="ADAL" clId="{F46B4DC1-50D4-4119-AAF2-F98C7FB4D7F2}" dt="2023-06-03T11:54:11.464" v="14121" actId="478"/>
          <ac:spMkLst>
            <pc:docMk/>
            <pc:sldMk cId="3983172197" sldId="287"/>
            <ac:spMk id="22" creationId="{77116B29-5F88-F1AB-EB99-396C6D5D9279}"/>
          </ac:spMkLst>
        </pc:spChg>
        <pc:spChg chg="add del">
          <ac:chgData name="Alejandro Ignacio Tapia Alvarado" userId="f74c3613-9739-4adc-8ab1-45494e7b82ef" providerId="ADAL" clId="{F46B4DC1-50D4-4119-AAF2-F98C7FB4D7F2}" dt="2023-06-03T11:54:12.322" v="14122" actId="478"/>
          <ac:spMkLst>
            <pc:docMk/>
            <pc:sldMk cId="3983172197" sldId="287"/>
            <ac:spMk id="23" creationId="{D762F8D7-4519-3BE9-ECBC-D86C8BAEB6F3}"/>
          </ac:spMkLst>
        </pc:spChg>
        <pc:spChg chg="add del">
          <ac:chgData name="Alejandro Ignacio Tapia Alvarado" userId="f74c3613-9739-4adc-8ab1-45494e7b82ef" providerId="ADAL" clId="{F46B4DC1-50D4-4119-AAF2-F98C7FB4D7F2}" dt="2023-06-03T11:54:12.322" v="14122" actId="478"/>
          <ac:spMkLst>
            <pc:docMk/>
            <pc:sldMk cId="3983172197" sldId="287"/>
            <ac:spMk id="24" creationId="{43DEB223-D93F-FC5B-4BC3-091D8BD03143}"/>
          </ac:spMkLst>
        </pc:spChg>
        <pc:spChg chg="add del">
          <ac:chgData name="Alejandro Ignacio Tapia Alvarado" userId="f74c3613-9739-4adc-8ab1-45494e7b82ef" providerId="ADAL" clId="{F46B4DC1-50D4-4119-AAF2-F98C7FB4D7F2}" dt="2023-06-03T11:54:12.322" v="14122" actId="478"/>
          <ac:spMkLst>
            <pc:docMk/>
            <pc:sldMk cId="3983172197" sldId="287"/>
            <ac:spMk id="25" creationId="{8DBD21E1-DFD8-9806-8E39-C481B0B60EB4}"/>
          </ac:spMkLst>
        </pc:spChg>
        <pc:spChg chg="add del">
          <ac:chgData name="Alejandro Ignacio Tapia Alvarado" userId="f74c3613-9739-4adc-8ab1-45494e7b82ef" providerId="ADAL" clId="{F46B4DC1-50D4-4119-AAF2-F98C7FB4D7F2}" dt="2023-06-03T11:54:12.322" v="14122" actId="478"/>
          <ac:spMkLst>
            <pc:docMk/>
            <pc:sldMk cId="3983172197" sldId="287"/>
            <ac:spMk id="26" creationId="{3215C4B5-F00F-A9EC-8656-9ED7D796796E}"/>
          </ac:spMkLst>
        </pc:spChg>
        <pc:spChg chg="add del">
          <ac:chgData name="Alejandro Ignacio Tapia Alvarado" userId="f74c3613-9739-4adc-8ab1-45494e7b82ef" providerId="ADAL" clId="{F46B4DC1-50D4-4119-AAF2-F98C7FB4D7F2}" dt="2023-06-03T11:54:12.322" v="14122" actId="478"/>
          <ac:spMkLst>
            <pc:docMk/>
            <pc:sldMk cId="3983172197" sldId="287"/>
            <ac:spMk id="27" creationId="{06536F02-F14A-ADF3-0A4A-1B72236B5DE1}"/>
          </ac:spMkLst>
        </pc:spChg>
        <pc:spChg chg="add del">
          <ac:chgData name="Alejandro Ignacio Tapia Alvarado" userId="f74c3613-9739-4adc-8ab1-45494e7b82ef" providerId="ADAL" clId="{F46B4DC1-50D4-4119-AAF2-F98C7FB4D7F2}" dt="2023-06-03T11:54:12.322" v="14122" actId="478"/>
          <ac:spMkLst>
            <pc:docMk/>
            <pc:sldMk cId="3983172197" sldId="287"/>
            <ac:spMk id="28" creationId="{1BC07034-2A8C-2953-AF5E-8205158F1CF9}"/>
          </ac:spMkLst>
        </pc:spChg>
        <pc:spChg chg="add del">
          <ac:chgData name="Alejandro Ignacio Tapia Alvarado" userId="f74c3613-9739-4adc-8ab1-45494e7b82ef" providerId="ADAL" clId="{F46B4DC1-50D4-4119-AAF2-F98C7FB4D7F2}" dt="2023-06-03T11:54:12.322" v="14122" actId="478"/>
          <ac:spMkLst>
            <pc:docMk/>
            <pc:sldMk cId="3983172197" sldId="287"/>
            <ac:spMk id="29" creationId="{531EB5B9-6BF7-F68F-26EC-1CCC6702D00C}"/>
          </ac:spMkLst>
        </pc:spChg>
        <pc:spChg chg="add del">
          <ac:chgData name="Alejandro Ignacio Tapia Alvarado" userId="f74c3613-9739-4adc-8ab1-45494e7b82ef" providerId="ADAL" clId="{F46B4DC1-50D4-4119-AAF2-F98C7FB4D7F2}" dt="2023-06-03T11:54:11.464" v="14121" actId="478"/>
          <ac:spMkLst>
            <pc:docMk/>
            <pc:sldMk cId="3983172197" sldId="287"/>
            <ac:spMk id="30" creationId="{BC26E250-0AC0-A783-8315-B38E8ACB0F2C}"/>
          </ac:spMkLst>
        </pc:spChg>
        <pc:spChg chg="add del mod">
          <ac:chgData name="Alejandro Ignacio Tapia Alvarado" userId="f74c3613-9739-4adc-8ab1-45494e7b82ef" providerId="ADAL" clId="{F46B4DC1-50D4-4119-AAF2-F98C7FB4D7F2}" dt="2023-06-03T11:54:10.938" v="14120"/>
          <ac:spMkLst>
            <pc:docMk/>
            <pc:sldMk cId="3983172197" sldId="287"/>
            <ac:spMk id="31" creationId="{77CC1DE4-0443-77DA-AEFC-B3EC1F56D5E6}"/>
          </ac:spMkLst>
        </pc:spChg>
        <pc:spChg chg="add del mod">
          <ac:chgData name="Alejandro Ignacio Tapia Alvarado" userId="f74c3613-9739-4adc-8ab1-45494e7b82ef" providerId="ADAL" clId="{F46B4DC1-50D4-4119-AAF2-F98C7FB4D7F2}" dt="2023-06-03T11:54:10.938" v="14120"/>
          <ac:spMkLst>
            <pc:docMk/>
            <pc:sldMk cId="3983172197" sldId="287"/>
            <ac:spMk id="32" creationId="{A4FFBC2C-875F-B3BF-3C0F-439B7E303528}"/>
          </ac:spMkLst>
        </pc:spChg>
        <pc:spChg chg="add del mod">
          <ac:chgData name="Alejandro Ignacio Tapia Alvarado" userId="f74c3613-9739-4adc-8ab1-45494e7b82ef" providerId="ADAL" clId="{F46B4DC1-50D4-4119-AAF2-F98C7FB4D7F2}" dt="2023-06-03T11:54:10.938" v="14120"/>
          <ac:spMkLst>
            <pc:docMk/>
            <pc:sldMk cId="3983172197" sldId="287"/>
            <ac:spMk id="33" creationId="{8CB9C0BD-E8A2-C3BC-8A9B-CC28BB24B55E}"/>
          </ac:spMkLst>
        </pc:spChg>
        <pc:spChg chg="add del mod">
          <ac:chgData name="Alejandro Ignacio Tapia Alvarado" userId="f74c3613-9739-4adc-8ab1-45494e7b82ef" providerId="ADAL" clId="{F46B4DC1-50D4-4119-AAF2-F98C7FB4D7F2}" dt="2023-06-03T11:54:10.938" v="14120"/>
          <ac:spMkLst>
            <pc:docMk/>
            <pc:sldMk cId="3983172197" sldId="287"/>
            <ac:spMk id="34" creationId="{A1AD3883-E44C-9FB2-FF87-18DE5553F399}"/>
          </ac:spMkLst>
        </pc:spChg>
        <pc:spChg chg="add del mod">
          <ac:chgData name="Alejandro Ignacio Tapia Alvarado" userId="f74c3613-9739-4adc-8ab1-45494e7b82ef" providerId="ADAL" clId="{F46B4DC1-50D4-4119-AAF2-F98C7FB4D7F2}" dt="2023-06-03T11:54:10.938" v="14120"/>
          <ac:spMkLst>
            <pc:docMk/>
            <pc:sldMk cId="3983172197" sldId="287"/>
            <ac:spMk id="35" creationId="{4FE10E84-C691-1F99-2C3B-32A07B9631AB}"/>
          </ac:spMkLst>
        </pc:spChg>
        <pc:spChg chg="add del mod">
          <ac:chgData name="Alejandro Ignacio Tapia Alvarado" userId="f74c3613-9739-4adc-8ab1-45494e7b82ef" providerId="ADAL" clId="{F46B4DC1-50D4-4119-AAF2-F98C7FB4D7F2}" dt="2023-06-03T11:54:10.938" v="14120"/>
          <ac:spMkLst>
            <pc:docMk/>
            <pc:sldMk cId="3983172197" sldId="287"/>
            <ac:spMk id="36" creationId="{6E0C4C1A-3411-A7EA-A713-795C63F733F1}"/>
          </ac:spMkLst>
        </pc:spChg>
        <pc:spChg chg="add del mod">
          <ac:chgData name="Alejandro Ignacio Tapia Alvarado" userId="f74c3613-9739-4adc-8ab1-45494e7b82ef" providerId="ADAL" clId="{F46B4DC1-50D4-4119-AAF2-F98C7FB4D7F2}" dt="2023-06-03T11:54:10.938" v="14120"/>
          <ac:spMkLst>
            <pc:docMk/>
            <pc:sldMk cId="3983172197" sldId="287"/>
            <ac:spMk id="37" creationId="{803D7A96-D0AE-CC82-067F-9483752B4572}"/>
          </ac:spMkLst>
        </pc:spChg>
        <pc:spChg chg="add del mod">
          <ac:chgData name="Alejandro Ignacio Tapia Alvarado" userId="f74c3613-9739-4adc-8ab1-45494e7b82ef" providerId="ADAL" clId="{F46B4DC1-50D4-4119-AAF2-F98C7FB4D7F2}" dt="2023-06-03T11:54:10.938" v="14120"/>
          <ac:spMkLst>
            <pc:docMk/>
            <pc:sldMk cId="3983172197" sldId="287"/>
            <ac:spMk id="38" creationId="{C971AEAF-5495-944C-6347-3F6C7E6F123F}"/>
          </ac:spMkLst>
        </pc:spChg>
        <pc:graphicFrameChg chg="modGraphic">
          <ac:chgData name="Alejandro Ignacio Tapia Alvarado" userId="f74c3613-9739-4adc-8ab1-45494e7b82ef" providerId="ADAL" clId="{F46B4DC1-50D4-4119-AAF2-F98C7FB4D7F2}" dt="2023-06-03T08:36:42.932" v="4889" actId="113"/>
          <ac:graphicFrameMkLst>
            <pc:docMk/>
            <pc:sldMk cId="3983172197" sldId="287"/>
            <ac:graphicFrameMk id="8" creationId="{00413725-0E57-95F7-597E-FB2A576BF354}"/>
          </ac:graphicFrameMkLst>
        </pc:graphicFrameChg>
        <pc:cxnChg chg="add del mod">
          <ac:chgData name="Alejandro Ignacio Tapia Alvarado" userId="f74c3613-9739-4adc-8ab1-45494e7b82ef" providerId="ADAL" clId="{F46B4DC1-50D4-4119-AAF2-F98C7FB4D7F2}" dt="2023-06-03T11:54:12.322" v="14122" actId="478"/>
          <ac:cxnSpMkLst>
            <pc:docMk/>
            <pc:sldMk cId="3983172197" sldId="287"/>
            <ac:cxnSpMk id="39" creationId="{8BCC17C0-975D-39D8-5A90-33C685419BBD}"/>
          </ac:cxnSpMkLst>
        </pc:cxnChg>
        <pc:cxnChg chg="add del mod">
          <ac:chgData name="Alejandro Ignacio Tapia Alvarado" userId="f74c3613-9739-4adc-8ab1-45494e7b82ef" providerId="ADAL" clId="{F46B4DC1-50D4-4119-AAF2-F98C7FB4D7F2}" dt="2023-06-03T11:54:10.938" v="14120"/>
          <ac:cxnSpMkLst>
            <pc:docMk/>
            <pc:sldMk cId="3983172197" sldId="287"/>
            <ac:cxnSpMk id="40" creationId="{B14EC272-1F13-A163-E629-3648CBE0A2AD}"/>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41" creationId="{A8AAE288-C21A-0ED0-D3D8-770A79073CC8}"/>
          </ac:cxnSpMkLst>
        </pc:cxnChg>
        <pc:cxnChg chg="add del mod">
          <ac:chgData name="Alejandro Ignacio Tapia Alvarado" userId="f74c3613-9739-4adc-8ab1-45494e7b82ef" providerId="ADAL" clId="{F46B4DC1-50D4-4119-AAF2-F98C7FB4D7F2}" dt="2023-06-03T11:54:10.938" v="14120"/>
          <ac:cxnSpMkLst>
            <pc:docMk/>
            <pc:sldMk cId="3983172197" sldId="287"/>
            <ac:cxnSpMk id="42" creationId="{CC04C65B-9BBD-47E9-56BC-CEBE7617EC47}"/>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43" creationId="{E9079A10-CD77-FCD3-746F-AA7A4803C5C1}"/>
          </ac:cxnSpMkLst>
        </pc:cxnChg>
        <pc:cxnChg chg="add del mod">
          <ac:chgData name="Alejandro Ignacio Tapia Alvarado" userId="f74c3613-9739-4adc-8ab1-45494e7b82ef" providerId="ADAL" clId="{F46B4DC1-50D4-4119-AAF2-F98C7FB4D7F2}" dt="2023-06-03T11:54:10.938" v="14120"/>
          <ac:cxnSpMkLst>
            <pc:docMk/>
            <pc:sldMk cId="3983172197" sldId="287"/>
            <ac:cxnSpMk id="44" creationId="{59AFBBC9-29BC-343E-0A00-B872B6ABA006}"/>
          </ac:cxnSpMkLst>
        </pc:cxnChg>
        <pc:cxnChg chg="add del mod">
          <ac:chgData name="Alejandro Ignacio Tapia Alvarado" userId="f74c3613-9739-4adc-8ab1-45494e7b82ef" providerId="ADAL" clId="{F46B4DC1-50D4-4119-AAF2-F98C7FB4D7F2}" dt="2023-06-03T11:54:10.938" v="14120"/>
          <ac:cxnSpMkLst>
            <pc:docMk/>
            <pc:sldMk cId="3983172197" sldId="287"/>
            <ac:cxnSpMk id="45" creationId="{A3B128C1-A494-417D-12D1-41AF9C4CDF8C}"/>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46" creationId="{60DA8BF8-EE07-21A2-54B1-86981D52C592}"/>
          </ac:cxnSpMkLst>
        </pc:cxnChg>
        <pc:cxnChg chg="add del mod">
          <ac:chgData name="Alejandro Ignacio Tapia Alvarado" userId="f74c3613-9739-4adc-8ab1-45494e7b82ef" providerId="ADAL" clId="{F46B4DC1-50D4-4119-AAF2-F98C7FB4D7F2}" dt="2023-06-03T11:54:10.938" v="14120"/>
          <ac:cxnSpMkLst>
            <pc:docMk/>
            <pc:sldMk cId="3983172197" sldId="287"/>
            <ac:cxnSpMk id="47" creationId="{F73D55C9-9354-F5E3-E07A-9E3E9184B714}"/>
          </ac:cxnSpMkLst>
        </pc:cxnChg>
        <pc:cxnChg chg="add del mod">
          <ac:chgData name="Alejandro Ignacio Tapia Alvarado" userId="f74c3613-9739-4adc-8ab1-45494e7b82ef" providerId="ADAL" clId="{F46B4DC1-50D4-4119-AAF2-F98C7FB4D7F2}" dt="2023-06-03T11:54:10.938" v="14120"/>
          <ac:cxnSpMkLst>
            <pc:docMk/>
            <pc:sldMk cId="3983172197" sldId="287"/>
            <ac:cxnSpMk id="48" creationId="{DD3B25B9-3EC4-254E-AACF-EEF455781046}"/>
          </ac:cxnSpMkLst>
        </pc:cxnChg>
        <pc:cxnChg chg="add del mod">
          <ac:chgData name="Alejandro Ignacio Tapia Alvarado" userId="f74c3613-9739-4adc-8ab1-45494e7b82ef" providerId="ADAL" clId="{F46B4DC1-50D4-4119-AAF2-F98C7FB4D7F2}" dt="2023-06-03T11:54:10.938" v="14120"/>
          <ac:cxnSpMkLst>
            <pc:docMk/>
            <pc:sldMk cId="3983172197" sldId="287"/>
            <ac:cxnSpMk id="49" creationId="{368D9A39-D795-FE88-F901-3950BC2DF6BE}"/>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60" creationId="{AD0832E0-5811-E88D-8C84-FD53728C0BE6}"/>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62" creationId="{9C6899B4-E99D-3DB2-B4BA-9568BA0FD96D}"/>
          </ac:cxnSpMkLst>
        </pc:cxnChg>
        <pc:cxnChg chg="add del mod">
          <ac:chgData name="Alejandro Ignacio Tapia Alvarado" userId="f74c3613-9739-4adc-8ab1-45494e7b82ef" providerId="ADAL" clId="{F46B4DC1-50D4-4119-AAF2-F98C7FB4D7F2}" dt="2023-06-03T11:54:12.322" v="14122" actId="478"/>
          <ac:cxnSpMkLst>
            <pc:docMk/>
            <pc:sldMk cId="3983172197" sldId="287"/>
            <ac:cxnSpMk id="64" creationId="{2D492B6D-0561-C2FA-4A6C-60164E83EBED}"/>
          </ac:cxnSpMkLst>
        </pc:cxnChg>
      </pc:sldChg>
      <pc:sldChg chg="modSp add mod modTransition">
        <pc:chgData name="Alejandro Ignacio Tapia Alvarado" userId="f74c3613-9739-4adc-8ab1-45494e7b82ef" providerId="ADAL" clId="{F46B4DC1-50D4-4119-AAF2-F98C7FB4D7F2}" dt="2023-06-03T13:07:42.968" v="17629"/>
        <pc:sldMkLst>
          <pc:docMk/>
          <pc:sldMk cId="461843976" sldId="288"/>
        </pc:sldMkLst>
        <pc:spChg chg="mod">
          <ac:chgData name="Alejandro Ignacio Tapia Alvarado" userId="f74c3613-9739-4adc-8ab1-45494e7b82ef" providerId="ADAL" clId="{F46B4DC1-50D4-4119-AAF2-F98C7FB4D7F2}" dt="2023-06-03T11:02:44.505" v="12526" actId="113"/>
          <ac:spMkLst>
            <pc:docMk/>
            <pc:sldMk cId="461843976" sldId="288"/>
            <ac:spMk id="2" creationId="{00000000-0000-0000-0000-000000000000}"/>
          </ac:spMkLst>
        </pc:spChg>
        <pc:spChg chg="mod">
          <ac:chgData name="Alejandro Ignacio Tapia Alvarado" userId="f74c3613-9739-4adc-8ab1-45494e7b82ef" providerId="ADAL" clId="{F46B4DC1-50D4-4119-AAF2-F98C7FB4D7F2}" dt="2023-06-03T11:52:20.327" v="13418" actId="207"/>
          <ac:spMkLst>
            <pc:docMk/>
            <pc:sldMk cId="461843976" sldId="288"/>
            <ac:spMk id="4" creationId="{57FFD6AD-B703-74D7-C4B9-2AF1FB8462DC}"/>
          </ac:spMkLst>
        </pc:spChg>
        <pc:spChg chg="mod">
          <ac:chgData name="Alejandro Ignacio Tapia Alvarado" userId="f74c3613-9739-4adc-8ab1-45494e7b82ef" providerId="ADAL" clId="{F46B4DC1-50D4-4119-AAF2-F98C7FB4D7F2}" dt="2023-06-03T08:34:02.549" v="4842" actId="20577"/>
          <ac:spMkLst>
            <pc:docMk/>
            <pc:sldMk cId="461843976" sldId="288"/>
            <ac:spMk id="5" creationId="{00000000-0000-0000-0000-000000000000}"/>
          </ac:spMkLst>
        </pc:spChg>
        <pc:spChg chg="mod">
          <ac:chgData name="Alejandro Ignacio Tapia Alvarado" userId="f74c3613-9739-4adc-8ab1-45494e7b82ef" providerId="ADAL" clId="{F46B4DC1-50D4-4119-AAF2-F98C7FB4D7F2}" dt="2023-06-03T11:52:25.337" v="13419" actId="692"/>
          <ac:spMkLst>
            <pc:docMk/>
            <pc:sldMk cId="461843976" sldId="288"/>
            <ac:spMk id="17" creationId="{9E2062FF-626A-E295-F6A4-6DC973E8E48B}"/>
          </ac:spMkLst>
        </pc:spChg>
        <pc:spChg chg="mod">
          <ac:chgData name="Alejandro Ignacio Tapia Alvarado" userId="f74c3613-9739-4adc-8ab1-45494e7b82ef" providerId="ADAL" clId="{F46B4DC1-50D4-4119-AAF2-F98C7FB4D7F2}" dt="2023-06-03T11:52:39.624" v="13422" actId="692"/>
          <ac:spMkLst>
            <pc:docMk/>
            <pc:sldMk cId="461843976" sldId="288"/>
            <ac:spMk id="19" creationId="{01FBC731-11C5-0797-B24C-2A4229F37D64}"/>
          </ac:spMkLst>
        </pc:spChg>
        <pc:graphicFrameChg chg="modGraphic">
          <ac:chgData name="Alejandro Ignacio Tapia Alvarado" userId="f74c3613-9739-4adc-8ab1-45494e7b82ef" providerId="ADAL" clId="{F46B4DC1-50D4-4119-AAF2-F98C7FB4D7F2}" dt="2023-06-03T08:36:53.001" v="4893" actId="20577"/>
          <ac:graphicFrameMkLst>
            <pc:docMk/>
            <pc:sldMk cId="461843976" sldId="288"/>
            <ac:graphicFrameMk id="8" creationId="{00413725-0E57-95F7-597E-FB2A576BF354}"/>
          </ac:graphicFrameMkLst>
        </pc:graphicFrameChg>
      </pc:sldChg>
      <pc:sldChg chg="addSp delSp modSp add mod modTransition">
        <pc:chgData name="Alejandro Ignacio Tapia Alvarado" userId="f74c3613-9739-4adc-8ab1-45494e7b82ef" providerId="ADAL" clId="{F46B4DC1-50D4-4119-AAF2-F98C7FB4D7F2}" dt="2023-06-03T13:07:42.968" v="17629"/>
        <pc:sldMkLst>
          <pc:docMk/>
          <pc:sldMk cId="2812731279" sldId="289"/>
        </pc:sldMkLst>
        <pc:spChg chg="mod">
          <ac:chgData name="Alejandro Ignacio Tapia Alvarado" userId="f74c3613-9739-4adc-8ab1-45494e7b82ef" providerId="ADAL" clId="{F46B4DC1-50D4-4119-AAF2-F98C7FB4D7F2}" dt="2023-06-03T11:02:46.460" v="12527" actId="113"/>
          <ac:spMkLst>
            <pc:docMk/>
            <pc:sldMk cId="2812731279" sldId="289"/>
            <ac:spMk id="2" creationId="{00000000-0000-0000-0000-000000000000}"/>
          </ac:spMkLst>
        </pc:spChg>
        <pc:spChg chg="add del mod">
          <ac:chgData name="Alejandro Ignacio Tapia Alvarado" userId="f74c3613-9739-4adc-8ab1-45494e7b82ef" providerId="ADAL" clId="{F46B4DC1-50D4-4119-AAF2-F98C7FB4D7F2}" dt="2023-06-03T11:55:59.544" v="14138" actId="478"/>
          <ac:spMkLst>
            <pc:docMk/>
            <pc:sldMk cId="2812731279" sldId="289"/>
            <ac:spMk id="3" creationId="{3610D28C-1710-5100-0E7A-4002F024DBB0}"/>
          </ac:spMkLst>
        </pc:spChg>
        <pc:spChg chg="del">
          <ac:chgData name="Alejandro Ignacio Tapia Alvarado" userId="f74c3613-9739-4adc-8ab1-45494e7b82ef" providerId="ADAL" clId="{F46B4DC1-50D4-4119-AAF2-F98C7FB4D7F2}" dt="2023-06-03T11:54:23.549" v="14125" actId="478"/>
          <ac:spMkLst>
            <pc:docMk/>
            <pc:sldMk cId="2812731279" sldId="289"/>
            <ac:spMk id="4" creationId="{57FFD6AD-B703-74D7-C4B9-2AF1FB8462DC}"/>
          </ac:spMkLst>
        </pc:spChg>
        <pc:spChg chg="mod">
          <ac:chgData name="Alejandro Ignacio Tapia Alvarado" userId="f74c3613-9739-4adc-8ab1-45494e7b82ef" providerId="ADAL" clId="{F46B4DC1-50D4-4119-AAF2-F98C7FB4D7F2}" dt="2023-06-03T09:07:25.447" v="7032" actId="20577"/>
          <ac:spMkLst>
            <pc:docMk/>
            <pc:sldMk cId="2812731279" sldId="289"/>
            <ac:spMk id="5" creationId="{00000000-0000-0000-0000-000000000000}"/>
          </ac:spMkLst>
        </pc:spChg>
        <pc:spChg chg="add del mod">
          <ac:chgData name="Alejandro Ignacio Tapia Alvarado" userId="f74c3613-9739-4adc-8ab1-45494e7b82ef" providerId="ADAL" clId="{F46B4DC1-50D4-4119-AAF2-F98C7FB4D7F2}" dt="2023-06-03T11:55:59.544" v="14138" actId="478"/>
          <ac:spMkLst>
            <pc:docMk/>
            <pc:sldMk cId="2812731279" sldId="289"/>
            <ac:spMk id="6" creationId="{03C5EDB4-A7A8-5B2B-A4D2-B45C21A9B532}"/>
          </ac:spMkLst>
        </pc:spChg>
        <pc:spChg chg="add del mod">
          <ac:chgData name="Alejandro Ignacio Tapia Alvarado" userId="f74c3613-9739-4adc-8ab1-45494e7b82ef" providerId="ADAL" clId="{F46B4DC1-50D4-4119-AAF2-F98C7FB4D7F2}" dt="2023-06-03T11:55:59.544" v="14138" actId="478"/>
          <ac:spMkLst>
            <pc:docMk/>
            <pc:sldMk cId="2812731279" sldId="289"/>
            <ac:spMk id="7" creationId="{FF8B857C-31D8-DF97-9682-5B6BF2756BE6}"/>
          </ac:spMkLst>
        </pc:spChg>
        <pc:spChg chg="add del mod">
          <ac:chgData name="Alejandro Ignacio Tapia Alvarado" userId="f74c3613-9739-4adc-8ab1-45494e7b82ef" providerId="ADAL" clId="{F46B4DC1-50D4-4119-AAF2-F98C7FB4D7F2}" dt="2023-06-03T11:55:59.544" v="14138" actId="478"/>
          <ac:spMkLst>
            <pc:docMk/>
            <pc:sldMk cId="2812731279" sldId="289"/>
            <ac:spMk id="9" creationId="{A8E401F7-16A1-0850-370E-7BC04D8E1BB1}"/>
          </ac:spMkLst>
        </pc:spChg>
        <pc:spChg chg="add del mod">
          <ac:chgData name="Alejandro Ignacio Tapia Alvarado" userId="f74c3613-9739-4adc-8ab1-45494e7b82ef" providerId="ADAL" clId="{F46B4DC1-50D4-4119-AAF2-F98C7FB4D7F2}" dt="2023-06-03T11:55:59.544" v="14138" actId="478"/>
          <ac:spMkLst>
            <pc:docMk/>
            <pc:sldMk cId="2812731279" sldId="289"/>
            <ac:spMk id="10" creationId="{02BECB27-A861-B0FB-2A73-A7843197AC79}"/>
          </ac:spMkLst>
        </pc:spChg>
        <pc:spChg chg="add del mod">
          <ac:chgData name="Alejandro Ignacio Tapia Alvarado" userId="f74c3613-9739-4adc-8ab1-45494e7b82ef" providerId="ADAL" clId="{F46B4DC1-50D4-4119-AAF2-F98C7FB4D7F2}" dt="2023-06-03T11:55:59.544" v="14138" actId="478"/>
          <ac:spMkLst>
            <pc:docMk/>
            <pc:sldMk cId="2812731279" sldId="289"/>
            <ac:spMk id="11" creationId="{0B2217DC-2206-1537-2D09-1C568F2887EA}"/>
          </ac:spMkLst>
        </pc:spChg>
        <pc:spChg chg="add del mod ord">
          <ac:chgData name="Alejandro Ignacio Tapia Alvarado" userId="f74c3613-9739-4adc-8ab1-45494e7b82ef" providerId="ADAL" clId="{F46B4DC1-50D4-4119-AAF2-F98C7FB4D7F2}" dt="2023-06-03T11:55:59.544" v="14138" actId="478"/>
          <ac:spMkLst>
            <pc:docMk/>
            <pc:sldMk cId="2812731279" sldId="289"/>
            <ac:spMk id="12" creationId="{387B8A0C-D665-975D-9DB3-A80816D3AC6A}"/>
          </ac:spMkLst>
        </pc:spChg>
        <pc:spChg chg="add del mod">
          <ac:chgData name="Alejandro Ignacio Tapia Alvarado" userId="f74c3613-9739-4adc-8ab1-45494e7b82ef" providerId="ADAL" clId="{F46B4DC1-50D4-4119-AAF2-F98C7FB4D7F2}" dt="2023-06-03T11:55:59.544" v="14138" actId="478"/>
          <ac:spMkLst>
            <pc:docMk/>
            <pc:sldMk cId="2812731279" sldId="289"/>
            <ac:spMk id="13" creationId="{8B8DBD99-3010-3CCB-0833-45D7F9C8E2A2}"/>
          </ac:spMkLst>
        </pc:spChg>
        <pc:spChg chg="add del mod">
          <ac:chgData name="Alejandro Ignacio Tapia Alvarado" userId="f74c3613-9739-4adc-8ab1-45494e7b82ef" providerId="ADAL" clId="{F46B4DC1-50D4-4119-AAF2-F98C7FB4D7F2}" dt="2023-06-03T11:55:59.544" v="14138" actId="478"/>
          <ac:spMkLst>
            <pc:docMk/>
            <pc:sldMk cId="2812731279" sldId="289"/>
            <ac:spMk id="14" creationId="{61579A8D-1823-59D9-EC73-BF4C5D7A000D}"/>
          </ac:spMkLst>
        </pc:spChg>
        <pc:spChg chg="del">
          <ac:chgData name="Alejandro Ignacio Tapia Alvarado" userId="f74c3613-9739-4adc-8ab1-45494e7b82ef" providerId="ADAL" clId="{F46B4DC1-50D4-4119-AAF2-F98C7FB4D7F2}" dt="2023-06-03T11:54:23.549" v="14125" actId="478"/>
          <ac:spMkLst>
            <pc:docMk/>
            <pc:sldMk cId="2812731279" sldId="289"/>
            <ac:spMk id="15" creationId="{D053E075-AB99-292A-CDED-0796893F8220}"/>
          </ac:spMkLst>
        </pc:spChg>
        <pc:spChg chg="add del mod">
          <ac:chgData name="Alejandro Ignacio Tapia Alvarado" userId="f74c3613-9739-4adc-8ab1-45494e7b82ef" providerId="ADAL" clId="{F46B4DC1-50D4-4119-AAF2-F98C7FB4D7F2}" dt="2023-06-03T11:55:59.544" v="14138" actId="478"/>
          <ac:spMkLst>
            <pc:docMk/>
            <pc:sldMk cId="2812731279" sldId="289"/>
            <ac:spMk id="16" creationId="{A1D3773D-249F-FDC0-7122-6CA409D002E8}"/>
          </ac:spMkLst>
        </pc:spChg>
        <pc:spChg chg="del mod">
          <ac:chgData name="Alejandro Ignacio Tapia Alvarado" userId="f74c3613-9739-4adc-8ab1-45494e7b82ef" providerId="ADAL" clId="{F46B4DC1-50D4-4119-AAF2-F98C7FB4D7F2}" dt="2023-06-03T11:54:23.549" v="14125" actId="478"/>
          <ac:spMkLst>
            <pc:docMk/>
            <pc:sldMk cId="2812731279" sldId="289"/>
            <ac:spMk id="17" creationId="{9E2062FF-626A-E295-F6A4-6DC973E8E48B}"/>
          </ac:spMkLst>
        </pc:spChg>
        <pc:spChg chg="del">
          <ac:chgData name="Alejandro Ignacio Tapia Alvarado" userId="f74c3613-9739-4adc-8ab1-45494e7b82ef" providerId="ADAL" clId="{F46B4DC1-50D4-4119-AAF2-F98C7FB4D7F2}" dt="2023-06-03T11:54:23.549" v="14125" actId="478"/>
          <ac:spMkLst>
            <pc:docMk/>
            <pc:sldMk cId="2812731279" sldId="289"/>
            <ac:spMk id="18" creationId="{33CBA735-1AAB-A2BE-5A13-E7BF15B74660}"/>
          </ac:spMkLst>
        </pc:spChg>
        <pc:spChg chg="del">
          <ac:chgData name="Alejandro Ignacio Tapia Alvarado" userId="f74c3613-9739-4adc-8ab1-45494e7b82ef" providerId="ADAL" clId="{F46B4DC1-50D4-4119-AAF2-F98C7FB4D7F2}" dt="2023-06-03T11:54:23.549" v="14125" actId="478"/>
          <ac:spMkLst>
            <pc:docMk/>
            <pc:sldMk cId="2812731279" sldId="289"/>
            <ac:spMk id="19" creationId="{01FBC731-11C5-0797-B24C-2A4229F37D64}"/>
          </ac:spMkLst>
        </pc:spChg>
        <pc:spChg chg="del">
          <ac:chgData name="Alejandro Ignacio Tapia Alvarado" userId="f74c3613-9739-4adc-8ab1-45494e7b82ef" providerId="ADAL" clId="{F46B4DC1-50D4-4119-AAF2-F98C7FB4D7F2}" dt="2023-06-03T11:54:23.549" v="14125" actId="478"/>
          <ac:spMkLst>
            <pc:docMk/>
            <pc:sldMk cId="2812731279" sldId="289"/>
            <ac:spMk id="20" creationId="{72DCB7E3-FBE0-C07E-C482-30B6E66E7C19}"/>
          </ac:spMkLst>
        </pc:spChg>
        <pc:spChg chg="del">
          <ac:chgData name="Alejandro Ignacio Tapia Alvarado" userId="f74c3613-9739-4adc-8ab1-45494e7b82ef" providerId="ADAL" clId="{F46B4DC1-50D4-4119-AAF2-F98C7FB4D7F2}" dt="2023-06-03T11:54:23.549" v="14125" actId="478"/>
          <ac:spMkLst>
            <pc:docMk/>
            <pc:sldMk cId="2812731279" sldId="289"/>
            <ac:spMk id="21" creationId="{23EC772B-5B47-1150-9021-E049ACE56857}"/>
          </ac:spMkLst>
        </pc:spChg>
        <pc:spChg chg="del">
          <ac:chgData name="Alejandro Ignacio Tapia Alvarado" userId="f74c3613-9739-4adc-8ab1-45494e7b82ef" providerId="ADAL" clId="{F46B4DC1-50D4-4119-AAF2-F98C7FB4D7F2}" dt="2023-06-03T11:54:23.549" v="14125" actId="478"/>
          <ac:spMkLst>
            <pc:docMk/>
            <pc:sldMk cId="2812731279" sldId="289"/>
            <ac:spMk id="22" creationId="{77116B29-5F88-F1AB-EB99-396C6D5D9279}"/>
          </ac:spMkLst>
        </pc:spChg>
        <pc:spChg chg="del">
          <ac:chgData name="Alejandro Ignacio Tapia Alvarado" userId="f74c3613-9739-4adc-8ab1-45494e7b82ef" providerId="ADAL" clId="{F46B4DC1-50D4-4119-AAF2-F98C7FB4D7F2}" dt="2023-06-03T11:54:23.549" v="14125" actId="478"/>
          <ac:spMkLst>
            <pc:docMk/>
            <pc:sldMk cId="2812731279" sldId="289"/>
            <ac:spMk id="23" creationId="{D762F8D7-4519-3BE9-ECBC-D86C8BAEB6F3}"/>
          </ac:spMkLst>
        </pc:spChg>
        <pc:spChg chg="del">
          <ac:chgData name="Alejandro Ignacio Tapia Alvarado" userId="f74c3613-9739-4adc-8ab1-45494e7b82ef" providerId="ADAL" clId="{F46B4DC1-50D4-4119-AAF2-F98C7FB4D7F2}" dt="2023-06-03T11:54:23.549" v="14125" actId="478"/>
          <ac:spMkLst>
            <pc:docMk/>
            <pc:sldMk cId="2812731279" sldId="289"/>
            <ac:spMk id="24" creationId="{43DEB223-D93F-FC5B-4BC3-091D8BD03143}"/>
          </ac:spMkLst>
        </pc:spChg>
        <pc:spChg chg="del">
          <ac:chgData name="Alejandro Ignacio Tapia Alvarado" userId="f74c3613-9739-4adc-8ab1-45494e7b82ef" providerId="ADAL" clId="{F46B4DC1-50D4-4119-AAF2-F98C7FB4D7F2}" dt="2023-06-03T11:54:23.549" v="14125" actId="478"/>
          <ac:spMkLst>
            <pc:docMk/>
            <pc:sldMk cId="2812731279" sldId="289"/>
            <ac:spMk id="25" creationId="{8DBD21E1-DFD8-9806-8E39-C481B0B60EB4}"/>
          </ac:spMkLst>
        </pc:spChg>
        <pc:spChg chg="del">
          <ac:chgData name="Alejandro Ignacio Tapia Alvarado" userId="f74c3613-9739-4adc-8ab1-45494e7b82ef" providerId="ADAL" clId="{F46B4DC1-50D4-4119-AAF2-F98C7FB4D7F2}" dt="2023-06-03T11:54:23.549" v="14125" actId="478"/>
          <ac:spMkLst>
            <pc:docMk/>
            <pc:sldMk cId="2812731279" sldId="289"/>
            <ac:spMk id="26" creationId="{3215C4B5-F00F-A9EC-8656-9ED7D796796E}"/>
          </ac:spMkLst>
        </pc:spChg>
        <pc:spChg chg="del">
          <ac:chgData name="Alejandro Ignacio Tapia Alvarado" userId="f74c3613-9739-4adc-8ab1-45494e7b82ef" providerId="ADAL" clId="{F46B4DC1-50D4-4119-AAF2-F98C7FB4D7F2}" dt="2023-06-03T11:54:23.549" v="14125" actId="478"/>
          <ac:spMkLst>
            <pc:docMk/>
            <pc:sldMk cId="2812731279" sldId="289"/>
            <ac:spMk id="27" creationId="{06536F02-F14A-ADF3-0A4A-1B72236B5DE1}"/>
          </ac:spMkLst>
        </pc:spChg>
        <pc:spChg chg="del">
          <ac:chgData name="Alejandro Ignacio Tapia Alvarado" userId="f74c3613-9739-4adc-8ab1-45494e7b82ef" providerId="ADAL" clId="{F46B4DC1-50D4-4119-AAF2-F98C7FB4D7F2}" dt="2023-06-03T11:54:23.549" v="14125" actId="478"/>
          <ac:spMkLst>
            <pc:docMk/>
            <pc:sldMk cId="2812731279" sldId="289"/>
            <ac:spMk id="28" creationId="{1BC07034-2A8C-2953-AF5E-8205158F1CF9}"/>
          </ac:spMkLst>
        </pc:spChg>
        <pc:spChg chg="del">
          <ac:chgData name="Alejandro Ignacio Tapia Alvarado" userId="f74c3613-9739-4adc-8ab1-45494e7b82ef" providerId="ADAL" clId="{F46B4DC1-50D4-4119-AAF2-F98C7FB4D7F2}" dt="2023-06-03T11:55:59.544" v="14138" actId="478"/>
          <ac:spMkLst>
            <pc:docMk/>
            <pc:sldMk cId="2812731279" sldId="289"/>
            <ac:spMk id="29" creationId="{531EB5B9-6BF7-F68F-26EC-1CCC6702D00C}"/>
          </ac:spMkLst>
        </pc:spChg>
        <pc:spChg chg="del">
          <ac:chgData name="Alejandro Ignacio Tapia Alvarado" userId="f74c3613-9739-4adc-8ab1-45494e7b82ef" providerId="ADAL" clId="{F46B4DC1-50D4-4119-AAF2-F98C7FB4D7F2}" dt="2023-06-03T11:54:23.549" v="14125" actId="478"/>
          <ac:spMkLst>
            <pc:docMk/>
            <pc:sldMk cId="2812731279" sldId="289"/>
            <ac:spMk id="30" creationId="{BC26E250-0AC0-A783-8315-B38E8ACB0F2C}"/>
          </ac:spMkLst>
        </pc:spChg>
        <pc:spChg chg="add del mod">
          <ac:chgData name="Alejandro Ignacio Tapia Alvarado" userId="f74c3613-9739-4adc-8ab1-45494e7b82ef" providerId="ADAL" clId="{F46B4DC1-50D4-4119-AAF2-F98C7FB4D7F2}" dt="2023-06-03T11:55:59.544" v="14138" actId="478"/>
          <ac:spMkLst>
            <pc:docMk/>
            <pc:sldMk cId="2812731279" sldId="289"/>
            <ac:spMk id="31" creationId="{AF05F8A1-F85A-DFEE-A08A-8AFA1002D050}"/>
          </ac:spMkLst>
        </pc:spChg>
        <pc:spChg chg="add del mod">
          <ac:chgData name="Alejandro Ignacio Tapia Alvarado" userId="f74c3613-9739-4adc-8ab1-45494e7b82ef" providerId="ADAL" clId="{F46B4DC1-50D4-4119-AAF2-F98C7FB4D7F2}" dt="2023-06-03T11:55:59.544" v="14138" actId="478"/>
          <ac:spMkLst>
            <pc:docMk/>
            <pc:sldMk cId="2812731279" sldId="289"/>
            <ac:spMk id="32" creationId="{A4B5DDEA-E51B-5327-9EA0-5EF9EFF1360F}"/>
          </ac:spMkLst>
        </pc:spChg>
        <pc:spChg chg="add del mod">
          <ac:chgData name="Alejandro Ignacio Tapia Alvarado" userId="f74c3613-9739-4adc-8ab1-45494e7b82ef" providerId="ADAL" clId="{F46B4DC1-50D4-4119-AAF2-F98C7FB4D7F2}" dt="2023-06-03T11:55:59.544" v="14138" actId="478"/>
          <ac:spMkLst>
            <pc:docMk/>
            <pc:sldMk cId="2812731279" sldId="289"/>
            <ac:spMk id="33" creationId="{1076815F-9DF2-6F02-15F4-38940A8FD7B0}"/>
          </ac:spMkLst>
        </pc:spChg>
        <pc:spChg chg="add del mod">
          <ac:chgData name="Alejandro Ignacio Tapia Alvarado" userId="f74c3613-9739-4adc-8ab1-45494e7b82ef" providerId="ADAL" clId="{F46B4DC1-50D4-4119-AAF2-F98C7FB4D7F2}" dt="2023-06-03T11:55:59.544" v="14138" actId="478"/>
          <ac:spMkLst>
            <pc:docMk/>
            <pc:sldMk cId="2812731279" sldId="289"/>
            <ac:spMk id="34" creationId="{AC38CA0D-8FBC-2C4D-4B06-394A8471CAA0}"/>
          </ac:spMkLst>
        </pc:spChg>
        <pc:spChg chg="add del mod">
          <ac:chgData name="Alejandro Ignacio Tapia Alvarado" userId="f74c3613-9739-4adc-8ab1-45494e7b82ef" providerId="ADAL" clId="{F46B4DC1-50D4-4119-AAF2-F98C7FB4D7F2}" dt="2023-06-03T11:55:59.544" v="14138" actId="478"/>
          <ac:spMkLst>
            <pc:docMk/>
            <pc:sldMk cId="2812731279" sldId="289"/>
            <ac:spMk id="35" creationId="{F737ABB0-04D2-4ADD-25D3-D0DB4D1E85D1}"/>
          </ac:spMkLst>
        </pc:spChg>
        <pc:spChg chg="add mod">
          <ac:chgData name="Alejandro Ignacio Tapia Alvarado" userId="f74c3613-9739-4adc-8ab1-45494e7b82ef" providerId="ADAL" clId="{F46B4DC1-50D4-4119-AAF2-F98C7FB4D7F2}" dt="2023-06-03T11:56:05.026" v="14139"/>
          <ac:spMkLst>
            <pc:docMk/>
            <pc:sldMk cId="2812731279" sldId="289"/>
            <ac:spMk id="47" creationId="{DD3FD979-46F4-8189-0B76-E575EC60FD71}"/>
          </ac:spMkLst>
        </pc:spChg>
        <pc:spChg chg="add mod">
          <ac:chgData name="Alejandro Ignacio Tapia Alvarado" userId="f74c3613-9739-4adc-8ab1-45494e7b82ef" providerId="ADAL" clId="{F46B4DC1-50D4-4119-AAF2-F98C7FB4D7F2}" dt="2023-06-03T11:56:05.026" v="14139"/>
          <ac:spMkLst>
            <pc:docMk/>
            <pc:sldMk cId="2812731279" sldId="289"/>
            <ac:spMk id="48" creationId="{F52258CE-289E-4E7F-0B4D-477CEDEEB8F1}"/>
          </ac:spMkLst>
        </pc:spChg>
        <pc:spChg chg="add mod">
          <ac:chgData name="Alejandro Ignacio Tapia Alvarado" userId="f74c3613-9739-4adc-8ab1-45494e7b82ef" providerId="ADAL" clId="{F46B4DC1-50D4-4119-AAF2-F98C7FB4D7F2}" dt="2023-06-03T11:56:05.026" v="14139"/>
          <ac:spMkLst>
            <pc:docMk/>
            <pc:sldMk cId="2812731279" sldId="289"/>
            <ac:spMk id="49" creationId="{6A96555C-CFA7-6E59-B5E1-3B17C8E1ACC2}"/>
          </ac:spMkLst>
        </pc:spChg>
        <pc:spChg chg="add mod">
          <ac:chgData name="Alejandro Ignacio Tapia Alvarado" userId="f74c3613-9739-4adc-8ab1-45494e7b82ef" providerId="ADAL" clId="{F46B4DC1-50D4-4119-AAF2-F98C7FB4D7F2}" dt="2023-06-03T11:56:30.470" v="14143" actId="692"/>
          <ac:spMkLst>
            <pc:docMk/>
            <pc:sldMk cId="2812731279" sldId="289"/>
            <ac:spMk id="50" creationId="{6A670780-A92B-3BCC-93F6-3FBD5BBAA217}"/>
          </ac:spMkLst>
        </pc:spChg>
        <pc:spChg chg="add mod">
          <ac:chgData name="Alejandro Ignacio Tapia Alvarado" userId="f74c3613-9739-4adc-8ab1-45494e7b82ef" providerId="ADAL" clId="{F46B4DC1-50D4-4119-AAF2-F98C7FB4D7F2}" dt="2023-06-03T11:56:21.603" v="14140" actId="207"/>
          <ac:spMkLst>
            <pc:docMk/>
            <pc:sldMk cId="2812731279" sldId="289"/>
            <ac:spMk id="51" creationId="{5E5CFDAE-4C6D-EF81-4892-9E0F562D411B}"/>
          </ac:spMkLst>
        </pc:spChg>
        <pc:spChg chg="add mod">
          <ac:chgData name="Alejandro Ignacio Tapia Alvarado" userId="f74c3613-9739-4adc-8ab1-45494e7b82ef" providerId="ADAL" clId="{F46B4DC1-50D4-4119-AAF2-F98C7FB4D7F2}" dt="2023-06-03T11:56:05.026" v="14139"/>
          <ac:spMkLst>
            <pc:docMk/>
            <pc:sldMk cId="2812731279" sldId="289"/>
            <ac:spMk id="52" creationId="{8C0FE7B2-DA8D-650E-1A9D-9D06B4D8FC17}"/>
          </ac:spMkLst>
        </pc:spChg>
        <pc:spChg chg="add mod">
          <ac:chgData name="Alejandro Ignacio Tapia Alvarado" userId="f74c3613-9739-4adc-8ab1-45494e7b82ef" providerId="ADAL" clId="{F46B4DC1-50D4-4119-AAF2-F98C7FB4D7F2}" dt="2023-06-03T11:56:05.026" v="14139"/>
          <ac:spMkLst>
            <pc:docMk/>
            <pc:sldMk cId="2812731279" sldId="289"/>
            <ac:spMk id="53" creationId="{81874F04-05CD-10DC-9D18-DDC564BCE9ED}"/>
          </ac:spMkLst>
        </pc:spChg>
        <pc:spChg chg="add mod">
          <ac:chgData name="Alejandro Ignacio Tapia Alvarado" userId="f74c3613-9739-4adc-8ab1-45494e7b82ef" providerId="ADAL" clId="{F46B4DC1-50D4-4119-AAF2-F98C7FB4D7F2}" dt="2023-06-03T11:56:05.026" v="14139"/>
          <ac:spMkLst>
            <pc:docMk/>
            <pc:sldMk cId="2812731279" sldId="289"/>
            <ac:spMk id="54" creationId="{49C6CEEA-94B3-D76C-CB82-5004B8CF9EF1}"/>
          </ac:spMkLst>
        </pc:spChg>
        <pc:spChg chg="add mod">
          <ac:chgData name="Alejandro Ignacio Tapia Alvarado" userId="f74c3613-9739-4adc-8ab1-45494e7b82ef" providerId="ADAL" clId="{F46B4DC1-50D4-4119-AAF2-F98C7FB4D7F2}" dt="2023-06-03T11:56:05.026" v="14139"/>
          <ac:spMkLst>
            <pc:docMk/>
            <pc:sldMk cId="2812731279" sldId="289"/>
            <ac:spMk id="55" creationId="{BA096021-D5B8-D79F-A47B-DC37B43C4E83}"/>
          </ac:spMkLst>
        </pc:spChg>
        <pc:spChg chg="add mod">
          <ac:chgData name="Alejandro Ignacio Tapia Alvarado" userId="f74c3613-9739-4adc-8ab1-45494e7b82ef" providerId="ADAL" clId="{F46B4DC1-50D4-4119-AAF2-F98C7FB4D7F2}" dt="2023-06-03T11:56:05.026" v="14139"/>
          <ac:spMkLst>
            <pc:docMk/>
            <pc:sldMk cId="2812731279" sldId="289"/>
            <ac:spMk id="56" creationId="{D42C5511-F8CA-7EEA-BE6F-BAEC73CFEF2F}"/>
          </ac:spMkLst>
        </pc:spChg>
        <pc:spChg chg="add mod">
          <ac:chgData name="Alejandro Ignacio Tapia Alvarado" userId="f74c3613-9739-4adc-8ab1-45494e7b82ef" providerId="ADAL" clId="{F46B4DC1-50D4-4119-AAF2-F98C7FB4D7F2}" dt="2023-06-03T11:56:05.026" v="14139"/>
          <ac:spMkLst>
            <pc:docMk/>
            <pc:sldMk cId="2812731279" sldId="289"/>
            <ac:spMk id="57" creationId="{CC393C74-7B32-F63C-19C0-ED20F1A74381}"/>
          </ac:spMkLst>
        </pc:spChg>
        <pc:spChg chg="add mod">
          <ac:chgData name="Alejandro Ignacio Tapia Alvarado" userId="f74c3613-9739-4adc-8ab1-45494e7b82ef" providerId="ADAL" clId="{F46B4DC1-50D4-4119-AAF2-F98C7FB4D7F2}" dt="2023-06-03T11:56:05.026" v="14139"/>
          <ac:spMkLst>
            <pc:docMk/>
            <pc:sldMk cId="2812731279" sldId="289"/>
            <ac:spMk id="58" creationId="{80B0CD21-33E2-15E5-651B-C82FD7EB37DA}"/>
          </ac:spMkLst>
        </pc:spChg>
        <pc:spChg chg="add mod">
          <ac:chgData name="Alejandro Ignacio Tapia Alvarado" userId="f74c3613-9739-4adc-8ab1-45494e7b82ef" providerId="ADAL" clId="{F46B4DC1-50D4-4119-AAF2-F98C7FB4D7F2}" dt="2023-06-03T11:56:05.026" v="14139"/>
          <ac:spMkLst>
            <pc:docMk/>
            <pc:sldMk cId="2812731279" sldId="289"/>
            <ac:spMk id="59" creationId="{5F2AF833-A3AA-6BE8-E615-184BBB8F1233}"/>
          </ac:spMkLst>
        </pc:spChg>
        <pc:spChg chg="add mod">
          <ac:chgData name="Alejandro Ignacio Tapia Alvarado" userId="f74c3613-9739-4adc-8ab1-45494e7b82ef" providerId="ADAL" clId="{F46B4DC1-50D4-4119-AAF2-F98C7FB4D7F2}" dt="2023-06-03T11:56:05.026" v="14139"/>
          <ac:spMkLst>
            <pc:docMk/>
            <pc:sldMk cId="2812731279" sldId="289"/>
            <ac:spMk id="61" creationId="{9ED54B10-AAAD-862B-A2AF-DBA49923E32B}"/>
          </ac:spMkLst>
        </pc:spChg>
        <pc:spChg chg="add mod">
          <ac:chgData name="Alejandro Ignacio Tapia Alvarado" userId="f74c3613-9739-4adc-8ab1-45494e7b82ef" providerId="ADAL" clId="{F46B4DC1-50D4-4119-AAF2-F98C7FB4D7F2}" dt="2023-06-03T11:56:05.026" v="14139"/>
          <ac:spMkLst>
            <pc:docMk/>
            <pc:sldMk cId="2812731279" sldId="289"/>
            <ac:spMk id="63" creationId="{DFC90588-5B91-E906-0677-6306DEA8A14C}"/>
          </ac:spMkLst>
        </pc:spChg>
        <pc:spChg chg="add mod">
          <ac:chgData name="Alejandro Ignacio Tapia Alvarado" userId="f74c3613-9739-4adc-8ab1-45494e7b82ef" providerId="ADAL" clId="{F46B4DC1-50D4-4119-AAF2-F98C7FB4D7F2}" dt="2023-06-03T11:56:05.026" v="14139"/>
          <ac:spMkLst>
            <pc:docMk/>
            <pc:sldMk cId="2812731279" sldId="289"/>
            <ac:spMk id="65" creationId="{1711D673-9CD6-196F-03FB-4D09B0BBE8BF}"/>
          </ac:spMkLst>
        </pc:spChg>
        <pc:graphicFrameChg chg="modGraphic">
          <ac:chgData name="Alejandro Ignacio Tapia Alvarado" userId="f74c3613-9739-4adc-8ab1-45494e7b82ef" providerId="ADAL" clId="{F46B4DC1-50D4-4119-AAF2-F98C7FB4D7F2}" dt="2023-06-03T08:38:10.701" v="4914" actId="113"/>
          <ac:graphicFrameMkLst>
            <pc:docMk/>
            <pc:sldMk cId="2812731279" sldId="289"/>
            <ac:graphicFrameMk id="8" creationId="{00413725-0E57-95F7-597E-FB2A576BF354}"/>
          </ac:graphicFrameMkLst>
        </pc:graphicFrameChg>
        <pc:cxnChg chg="add del mod">
          <ac:chgData name="Alejandro Ignacio Tapia Alvarado" userId="f74c3613-9739-4adc-8ab1-45494e7b82ef" providerId="ADAL" clId="{F46B4DC1-50D4-4119-AAF2-F98C7FB4D7F2}" dt="2023-06-03T11:55:59.544" v="14138" actId="478"/>
          <ac:cxnSpMkLst>
            <pc:docMk/>
            <pc:sldMk cId="2812731279" sldId="289"/>
            <ac:cxnSpMk id="36" creationId="{D855E6AF-9C4A-BA6C-975F-0BF186F2591B}"/>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37" creationId="{EFBA7BF5-9FB8-6A02-B366-3A0AC914E990}"/>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38" creationId="{5D32DFB6-C3ED-4F0F-15E6-0334A20199CB}"/>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39" creationId="{8BCC17C0-975D-39D8-5A90-33C685419BBD}"/>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40" creationId="{DE797EAB-B501-A8BA-2016-2A7B39AFCE47}"/>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41" creationId="{A8AAE288-C21A-0ED0-D3D8-770A79073CC8}"/>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42" creationId="{1C1622A5-08FC-B13F-B2CB-A665C5B89445}"/>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43" creationId="{E9079A10-CD77-FCD3-746F-AA7A4803C5C1}"/>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44" creationId="{7376ED0D-BED0-3165-BB6A-53758A224BA0}"/>
          </ac:cxnSpMkLst>
        </pc:cxnChg>
        <pc:cxnChg chg="add del mod">
          <ac:chgData name="Alejandro Ignacio Tapia Alvarado" userId="f74c3613-9739-4adc-8ab1-45494e7b82ef" providerId="ADAL" clId="{F46B4DC1-50D4-4119-AAF2-F98C7FB4D7F2}" dt="2023-06-03T11:55:59.544" v="14138" actId="478"/>
          <ac:cxnSpMkLst>
            <pc:docMk/>
            <pc:sldMk cId="2812731279" sldId="289"/>
            <ac:cxnSpMk id="45" creationId="{E3DB6BAC-3D68-9ABC-CEAF-41E0534605BF}"/>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46" creationId="{60DA8BF8-EE07-21A2-54B1-86981D52C592}"/>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60" creationId="{AD0832E0-5811-E88D-8C84-FD53728C0BE6}"/>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62" creationId="{9C6899B4-E99D-3DB2-B4BA-9568BA0FD96D}"/>
          </ac:cxnSpMkLst>
        </pc:cxnChg>
        <pc:cxnChg chg="del mod">
          <ac:chgData name="Alejandro Ignacio Tapia Alvarado" userId="f74c3613-9739-4adc-8ab1-45494e7b82ef" providerId="ADAL" clId="{F46B4DC1-50D4-4119-AAF2-F98C7FB4D7F2}" dt="2023-06-03T11:54:23.549" v="14125" actId="478"/>
          <ac:cxnSpMkLst>
            <pc:docMk/>
            <pc:sldMk cId="2812731279" sldId="289"/>
            <ac:cxnSpMk id="64" creationId="{2D492B6D-0561-C2FA-4A6C-60164E83EBED}"/>
          </ac:cxnSpMkLst>
        </pc:cxnChg>
        <pc:cxnChg chg="add mod">
          <ac:chgData name="Alejandro Ignacio Tapia Alvarado" userId="f74c3613-9739-4adc-8ab1-45494e7b82ef" providerId="ADAL" clId="{F46B4DC1-50D4-4119-AAF2-F98C7FB4D7F2}" dt="2023-06-03T11:56:05.026" v="14139"/>
          <ac:cxnSpMkLst>
            <pc:docMk/>
            <pc:sldMk cId="2812731279" sldId="289"/>
            <ac:cxnSpMk id="66" creationId="{0DF1D531-266F-06E8-F80E-6892F0AE035B}"/>
          </ac:cxnSpMkLst>
        </pc:cxnChg>
        <pc:cxnChg chg="add mod">
          <ac:chgData name="Alejandro Ignacio Tapia Alvarado" userId="f74c3613-9739-4adc-8ab1-45494e7b82ef" providerId="ADAL" clId="{F46B4DC1-50D4-4119-AAF2-F98C7FB4D7F2}" dt="2023-06-03T11:56:05.026" v="14139"/>
          <ac:cxnSpMkLst>
            <pc:docMk/>
            <pc:sldMk cId="2812731279" sldId="289"/>
            <ac:cxnSpMk id="67" creationId="{9FD8C8F9-9C5F-19A7-27D3-97FEDF056252}"/>
          </ac:cxnSpMkLst>
        </pc:cxnChg>
        <pc:cxnChg chg="add mod">
          <ac:chgData name="Alejandro Ignacio Tapia Alvarado" userId="f74c3613-9739-4adc-8ab1-45494e7b82ef" providerId="ADAL" clId="{F46B4DC1-50D4-4119-AAF2-F98C7FB4D7F2}" dt="2023-06-03T11:56:05.026" v="14139"/>
          <ac:cxnSpMkLst>
            <pc:docMk/>
            <pc:sldMk cId="2812731279" sldId="289"/>
            <ac:cxnSpMk id="68" creationId="{7410F8A7-D225-0413-E97D-3BEE1CF2DCD8}"/>
          </ac:cxnSpMkLst>
        </pc:cxnChg>
        <pc:cxnChg chg="add mod">
          <ac:chgData name="Alejandro Ignacio Tapia Alvarado" userId="f74c3613-9739-4adc-8ab1-45494e7b82ef" providerId="ADAL" clId="{F46B4DC1-50D4-4119-AAF2-F98C7FB4D7F2}" dt="2023-06-03T11:56:05.026" v="14139"/>
          <ac:cxnSpMkLst>
            <pc:docMk/>
            <pc:sldMk cId="2812731279" sldId="289"/>
            <ac:cxnSpMk id="69" creationId="{440EC0DC-3D86-CA03-9A7B-3E9C879F7534}"/>
          </ac:cxnSpMkLst>
        </pc:cxnChg>
        <pc:cxnChg chg="add mod">
          <ac:chgData name="Alejandro Ignacio Tapia Alvarado" userId="f74c3613-9739-4adc-8ab1-45494e7b82ef" providerId="ADAL" clId="{F46B4DC1-50D4-4119-AAF2-F98C7FB4D7F2}" dt="2023-06-03T11:56:05.026" v="14139"/>
          <ac:cxnSpMkLst>
            <pc:docMk/>
            <pc:sldMk cId="2812731279" sldId="289"/>
            <ac:cxnSpMk id="70" creationId="{F8E42A54-1299-5ABC-0834-6450E07F1744}"/>
          </ac:cxnSpMkLst>
        </pc:cxnChg>
        <pc:cxnChg chg="add mod">
          <ac:chgData name="Alejandro Ignacio Tapia Alvarado" userId="f74c3613-9739-4adc-8ab1-45494e7b82ef" providerId="ADAL" clId="{F46B4DC1-50D4-4119-AAF2-F98C7FB4D7F2}" dt="2023-06-03T11:56:05.026" v="14139"/>
          <ac:cxnSpMkLst>
            <pc:docMk/>
            <pc:sldMk cId="2812731279" sldId="289"/>
            <ac:cxnSpMk id="71" creationId="{1906261A-0FFC-35F9-B049-70767E3CB9F7}"/>
          </ac:cxnSpMkLst>
        </pc:cxnChg>
        <pc:cxnChg chg="add mod">
          <ac:chgData name="Alejandro Ignacio Tapia Alvarado" userId="f74c3613-9739-4adc-8ab1-45494e7b82ef" providerId="ADAL" clId="{F46B4DC1-50D4-4119-AAF2-F98C7FB4D7F2}" dt="2023-06-03T11:56:05.026" v="14139"/>
          <ac:cxnSpMkLst>
            <pc:docMk/>
            <pc:sldMk cId="2812731279" sldId="289"/>
            <ac:cxnSpMk id="72" creationId="{E8784F07-DA07-04E8-4D5C-2723F7C84B19}"/>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1327623532" sldId="290"/>
        </pc:sldMkLst>
        <pc:spChg chg="mod">
          <ac:chgData name="Alejandro Ignacio Tapia Alvarado" userId="f74c3613-9739-4adc-8ab1-45494e7b82ef" providerId="ADAL" clId="{F46B4DC1-50D4-4119-AAF2-F98C7FB4D7F2}" dt="2023-06-03T11:02:48.221" v="12528" actId="113"/>
          <ac:spMkLst>
            <pc:docMk/>
            <pc:sldMk cId="1327623532" sldId="290"/>
            <ac:spMk id="2" creationId="{00000000-0000-0000-0000-000000000000}"/>
          </ac:spMkLst>
        </pc:spChg>
        <pc:spChg chg="add mod">
          <ac:chgData name="Alejandro Ignacio Tapia Alvarado" userId="f74c3613-9739-4adc-8ab1-45494e7b82ef" providerId="ADAL" clId="{F46B4DC1-50D4-4119-AAF2-F98C7FB4D7F2}" dt="2023-06-03T11:56:44.208" v="14145"/>
          <ac:spMkLst>
            <pc:docMk/>
            <pc:sldMk cId="1327623532" sldId="290"/>
            <ac:spMk id="3" creationId="{630AD2D0-F813-62A8-A4DB-A7E73A888CF8}"/>
          </ac:spMkLst>
        </pc:spChg>
        <pc:spChg chg="del">
          <ac:chgData name="Alejandro Ignacio Tapia Alvarado" userId="f74c3613-9739-4adc-8ab1-45494e7b82ef" providerId="ADAL" clId="{F46B4DC1-50D4-4119-AAF2-F98C7FB4D7F2}" dt="2023-06-03T11:56:43.809" v="14144" actId="478"/>
          <ac:spMkLst>
            <pc:docMk/>
            <pc:sldMk cId="1327623532" sldId="290"/>
            <ac:spMk id="4" creationId="{57FFD6AD-B703-74D7-C4B9-2AF1FB8462DC}"/>
          </ac:spMkLst>
        </pc:spChg>
        <pc:spChg chg="mod">
          <ac:chgData name="Alejandro Ignacio Tapia Alvarado" userId="f74c3613-9739-4adc-8ab1-45494e7b82ef" providerId="ADAL" clId="{F46B4DC1-50D4-4119-AAF2-F98C7FB4D7F2}" dt="2023-06-03T08:37:19.293" v="4901" actId="20577"/>
          <ac:spMkLst>
            <pc:docMk/>
            <pc:sldMk cId="1327623532" sldId="290"/>
            <ac:spMk id="5" creationId="{00000000-0000-0000-0000-000000000000}"/>
          </ac:spMkLst>
        </pc:spChg>
        <pc:spChg chg="add mod">
          <ac:chgData name="Alejandro Ignacio Tapia Alvarado" userId="f74c3613-9739-4adc-8ab1-45494e7b82ef" providerId="ADAL" clId="{F46B4DC1-50D4-4119-AAF2-F98C7FB4D7F2}" dt="2023-06-03T11:56:44.208" v="14145"/>
          <ac:spMkLst>
            <pc:docMk/>
            <pc:sldMk cId="1327623532" sldId="290"/>
            <ac:spMk id="6" creationId="{A4631C47-41FD-DD80-900E-1192BAE5F1BA}"/>
          </ac:spMkLst>
        </pc:spChg>
        <pc:spChg chg="add mod">
          <ac:chgData name="Alejandro Ignacio Tapia Alvarado" userId="f74c3613-9739-4adc-8ab1-45494e7b82ef" providerId="ADAL" clId="{F46B4DC1-50D4-4119-AAF2-F98C7FB4D7F2}" dt="2023-06-03T11:56:44.208" v="14145"/>
          <ac:spMkLst>
            <pc:docMk/>
            <pc:sldMk cId="1327623532" sldId="290"/>
            <ac:spMk id="7" creationId="{9EF42A97-CEB0-F7A3-FBAA-12AF8BA1F990}"/>
          </ac:spMkLst>
        </pc:spChg>
        <pc:spChg chg="add mod">
          <ac:chgData name="Alejandro Ignacio Tapia Alvarado" userId="f74c3613-9739-4adc-8ab1-45494e7b82ef" providerId="ADAL" clId="{F46B4DC1-50D4-4119-AAF2-F98C7FB4D7F2}" dt="2023-06-03T11:56:49.723" v="14146" actId="207"/>
          <ac:spMkLst>
            <pc:docMk/>
            <pc:sldMk cId="1327623532" sldId="290"/>
            <ac:spMk id="9" creationId="{FEDCD00F-4BF6-F44A-5D5D-AAAC3D29D191}"/>
          </ac:spMkLst>
        </pc:spChg>
        <pc:spChg chg="add mod">
          <ac:chgData name="Alejandro Ignacio Tapia Alvarado" userId="f74c3613-9739-4adc-8ab1-45494e7b82ef" providerId="ADAL" clId="{F46B4DC1-50D4-4119-AAF2-F98C7FB4D7F2}" dt="2023-06-03T11:56:44.208" v="14145"/>
          <ac:spMkLst>
            <pc:docMk/>
            <pc:sldMk cId="1327623532" sldId="290"/>
            <ac:spMk id="10" creationId="{83835373-2100-F1A6-C647-B304F83DF744}"/>
          </ac:spMkLst>
        </pc:spChg>
        <pc:spChg chg="add mod">
          <ac:chgData name="Alejandro Ignacio Tapia Alvarado" userId="f74c3613-9739-4adc-8ab1-45494e7b82ef" providerId="ADAL" clId="{F46B4DC1-50D4-4119-AAF2-F98C7FB4D7F2}" dt="2023-06-03T11:57:04.591" v="14149" actId="692"/>
          <ac:spMkLst>
            <pc:docMk/>
            <pc:sldMk cId="1327623532" sldId="290"/>
            <ac:spMk id="11" creationId="{6325D760-2941-0EC6-C62E-EEC9185EA76B}"/>
          </ac:spMkLst>
        </pc:spChg>
        <pc:spChg chg="add mod">
          <ac:chgData name="Alejandro Ignacio Tapia Alvarado" userId="f74c3613-9739-4adc-8ab1-45494e7b82ef" providerId="ADAL" clId="{F46B4DC1-50D4-4119-AAF2-F98C7FB4D7F2}" dt="2023-06-03T11:56:44.208" v="14145"/>
          <ac:spMkLst>
            <pc:docMk/>
            <pc:sldMk cId="1327623532" sldId="290"/>
            <ac:spMk id="12" creationId="{521679B0-AEEA-5ED3-8CA2-401DDDF052EB}"/>
          </ac:spMkLst>
        </pc:spChg>
        <pc:spChg chg="add mod">
          <ac:chgData name="Alejandro Ignacio Tapia Alvarado" userId="f74c3613-9739-4adc-8ab1-45494e7b82ef" providerId="ADAL" clId="{F46B4DC1-50D4-4119-AAF2-F98C7FB4D7F2}" dt="2023-06-03T11:56:44.208" v="14145"/>
          <ac:spMkLst>
            <pc:docMk/>
            <pc:sldMk cId="1327623532" sldId="290"/>
            <ac:spMk id="13" creationId="{40549C34-E2D9-3CE1-B8CB-6BF1DEA5FFD1}"/>
          </ac:spMkLst>
        </pc:spChg>
        <pc:spChg chg="add mod">
          <ac:chgData name="Alejandro Ignacio Tapia Alvarado" userId="f74c3613-9739-4adc-8ab1-45494e7b82ef" providerId="ADAL" clId="{F46B4DC1-50D4-4119-AAF2-F98C7FB4D7F2}" dt="2023-06-03T11:56:44.208" v="14145"/>
          <ac:spMkLst>
            <pc:docMk/>
            <pc:sldMk cId="1327623532" sldId="290"/>
            <ac:spMk id="14" creationId="{FABC3492-8619-D43F-10B3-FEFFDCDC56BC}"/>
          </ac:spMkLst>
        </pc:spChg>
        <pc:spChg chg="del">
          <ac:chgData name="Alejandro Ignacio Tapia Alvarado" userId="f74c3613-9739-4adc-8ab1-45494e7b82ef" providerId="ADAL" clId="{F46B4DC1-50D4-4119-AAF2-F98C7FB4D7F2}" dt="2023-06-03T11:56:43.809" v="14144" actId="478"/>
          <ac:spMkLst>
            <pc:docMk/>
            <pc:sldMk cId="1327623532" sldId="290"/>
            <ac:spMk id="15" creationId="{D053E075-AB99-292A-CDED-0796893F8220}"/>
          </ac:spMkLst>
        </pc:spChg>
        <pc:spChg chg="add mod">
          <ac:chgData name="Alejandro Ignacio Tapia Alvarado" userId="f74c3613-9739-4adc-8ab1-45494e7b82ef" providerId="ADAL" clId="{F46B4DC1-50D4-4119-AAF2-F98C7FB4D7F2}" dt="2023-06-03T11:56:44.208" v="14145"/>
          <ac:spMkLst>
            <pc:docMk/>
            <pc:sldMk cId="1327623532" sldId="290"/>
            <ac:spMk id="16" creationId="{6AEBCC09-1F34-7C03-996A-C9B3660E4EB3}"/>
          </ac:spMkLst>
        </pc:spChg>
        <pc:spChg chg="del">
          <ac:chgData name="Alejandro Ignacio Tapia Alvarado" userId="f74c3613-9739-4adc-8ab1-45494e7b82ef" providerId="ADAL" clId="{F46B4DC1-50D4-4119-AAF2-F98C7FB4D7F2}" dt="2023-06-03T11:56:43.809" v="14144" actId="478"/>
          <ac:spMkLst>
            <pc:docMk/>
            <pc:sldMk cId="1327623532" sldId="290"/>
            <ac:spMk id="17" creationId="{9E2062FF-626A-E295-F6A4-6DC973E8E48B}"/>
          </ac:spMkLst>
        </pc:spChg>
        <pc:spChg chg="del">
          <ac:chgData name="Alejandro Ignacio Tapia Alvarado" userId="f74c3613-9739-4adc-8ab1-45494e7b82ef" providerId="ADAL" clId="{F46B4DC1-50D4-4119-AAF2-F98C7FB4D7F2}" dt="2023-06-03T11:56:43.809" v="14144" actId="478"/>
          <ac:spMkLst>
            <pc:docMk/>
            <pc:sldMk cId="1327623532" sldId="290"/>
            <ac:spMk id="18" creationId="{33CBA735-1AAB-A2BE-5A13-E7BF15B74660}"/>
          </ac:spMkLst>
        </pc:spChg>
        <pc:spChg chg="del">
          <ac:chgData name="Alejandro Ignacio Tapia Alvarado" userId="f74c3613-9739-4adc-8ab1-45494e7b82ef" providerId="ADAL" clId="{F46B4DC1-50D4-4119-AAF2-F98C7FB4D7F2}" dt="2023-06-03T11:56:43.809" v="14144" actId="478"/>
          <ac:spMkLst>
            <pc:docMk/>
            <pc:sldMk cId="1327623532" sldId="290"/>
            <ac:spMk id="19" creationId="{01FBC731-11C5-0797-B24C-2A4229F37D64}"/>
          </ac:spMkLst>
        </pc:spChg>
        <pc:spChg chg="del">
          <ac:chgData name="Alejandro Ignacio Tapia Alvarado" userId="f74c3613-9739-4adc-8ab1-45494e7b82ef" providerId="ADAL" clId="{F46B4DC1-50D4-4119-AAF2-F98C7FB4D7F2}" dt="2023-06-03T11:56:43.809" v="14144" actId="478"/>
          <ac:spMkLst>
            <pc:docMk/>
            <pc:sldMk cId="1327623532" sldId="290"/>
            <ac:spMk id="20" creationId="{72DCB7E3-FBE0-C07E-C482-30B6E66E7C19}"/>
          </ac:spMkLst>
        </pc:spChg>
        <pc:spChg chg="del">
          <ac:chgData name="Alejandro Ignacio Tapia Alvarado" userId="f74c3613-9739-4adc-8ab1-45494e7b82ef" providerId="ADAL" clId="{F46B4DC1-50D4-4119-AAF2-F98C7FB4D7F2}" dt="2023-06-03T11:56:43.809" v="14144" actId="478"/>
          <ac:spMkLst>
            <pc:docMk/>
            <pc:sldMk cId="1327623532" sldId="290"/>
            <ac:spMk id="21" creationId="{23EC772B-5B47-1150-9021-E049ACE56857}"/>
          </ac:spMkLst>
        </pc:spChg>
        <pc:spChg chg="del">
          <ac:chgData name="Alejandro Ignacio Tapia Alvarado" userId="f74c3613-9739-4adc-8ab1-45494e7b82ef" providerId="ADAL" clId="{F46B4DC1-50D4-4119-AAF2-F98C7FB4D7F2}" dt="2023-06-03T11:56:43.809" v="14144" actId="478"/>
          <ac:spMkLst>
            <pc:docMk/>
            <pc:sldMk cId="1327623532" sldId="290"/>
            <ac:spMk id="22" creationId="{77116B29-5F88-F1AB-EB99-396C6D5D9279}"/>
          </ac:spMkLst>
        </pc:spChg>
        <pc:spChg chg="del">
          <ac:chgData name="Alejandro Ignacio Tapia Alvarado" userId="f74c3613-9739-4adc-8ab1-45494e7b82ef" providerId="ADAL" clId="{F46B4DC1-50D4-4119-AAF2-F98C7FB4D7F2}" dt="2023-06-03T11:56:43.809" v="14144" actId="478"/>
          <ac:spMkLst>
            <pc:docMk/>
            <pc:sldMk cId="1327623532" sldId="290"/>
            <ac:spMk id="23" creationId="{D762F8D7-4519-3BE9-ECBC-D86C8BAEB6F3}"/>
          </ac:spMkLst>
        </pc:spChg>
        <pc:spChg chg="del">
          <ac:chgData name="Alejandro Ignacio Tapia Alvarado" userId="f74c3613-9739-4adc-8ab1-45494e7b82ef" providerId="ADAL" clId="{F46B4DC1-50D4-4119-AAF2-F98C7FB4D7F2}" dt="2023-06-03T11:56:43.809" v="14144" actId="478"/>
          <ac:spMkLst>
            <pc:docMk/>
            <pc:sldMk cId="1327623532" sldId="290"/>
            <ac:spMk id="24" creationId="{43DEB223-D93F-FC5B-4BC3-091D8BD03143}"/>
          </ac:spMkLst>
        </pc:spChg>
        <pc:spChg chg="del">
          <ac:chgData name="Alejandro Ignacio Tapia Alvarado" userId="f74c3613-9739-4adc-8ab1-45494e7b82ef" providerId="ADAL" clId="{F46B4DC1-50D4-4119-AAF2-F98C7FB4D7F2}" dt="2023-06-03T11:56:43.809" v="14144" actId="478"/>
          <ac:spMkLst>
            <pc:docMk/>
            <pc:sldMk cId="1327623532" sldId="290"/>
            <ac:spMk id="25" creationId="{8DBD21E1-DFD8-9806-8E39-C481B0B60EB4}"/>
          </ac:spMkLst>
        </pc:spChg>
        <pc:spChg chg="del">
          <ac:chgData name="Alejandro Ignacio Tapia Alvarado" userId="f74c3613-9739-4adc-8ab1-45494e7b82ef" providerId="ADAL" clId="{F46B4DC1-50D4-4119-AAF2-F98C7FB4D7F2}" dt="2023-06-03T11:56:43.809" v="14144" actId="478"/>
          <ac:spMkLst>
            <pc:docMk/>
            <pc:sldMk cId="1327623532" sldId="290"/>
            <ac:spMk id="26" creationId="{3215C4B5-F00F-A9EC-8656-9ED7D796796E}"/>
          </ac:spMkLst>
        </pc:spChg>
        <pc:spChg chg="del">
          <ac:chgData name="Alejandro Ignacio Tapia Alvarado" userId="f74c3613-9739-4adc-8ab1-45494e7b82ef" providerId="ADAL" clId="{F46B4DC1-50D4-4119-AAF2-F98C7FB4D7F2}" dt="2023-06-03T11:56:43.809" v="14144" actId="478"/>
          <ac:spMkLst>
            <pc:docMk/>
            <pc:sldMk cId="1327623532" sldId="290"/>
            <ac:spMk id="27" creationId="{06536F02-F14A-ADF3-0A4A-1B72236B5DE1}"/>
          </ac:spMkLst>
        </pc:spChg>
        <pc:spChg chg="del">
          <ac:chgData name="Alejandro Ignacio Tapia Alvarado" userId="f74c3613-9739-4adc-8ab1-45494e7b82ef" providerId="ADAL" clId="{F46B4DC1-50D4-4119-AAF2-F98C7FB4D7F2}" dt="2023-06-03T11:56:43.809" v="14144" actId="478"/>
          <ac:spMkLst>
            <pc:docMk/>
            <pc:sldMk cId="1327623532" sldId="290"/>
            <ac:spMk id="28" creationId="{1BC07034-2A8C-2953-AF5E-8205158F1CF9}"/>
          </ac:spMkLst>
        </pc:spChg>
        <pc:spChg chg="del">
          <ac:chgData name="Alejandro Ignacio Tapia Alvarado" userId="f74c3613-9739-4adc-8ab1-45494e7b82ef" providerId="ADAL" clId="{F46B4DC1-50D4-4119-AAF2-F98C7FB4D7F2}" dt="2023-06-03T11:56:43.809" v="14144" actId="478"/>
          <ac:spMkLst>
            <pc:docMk/>
            <pc:sldMk cId="1327623532" sldId="290"/>
            <ac:spMk id="29" creationId="{531EB5B9-6BF7-F68F-26EC-1CCC6702D00C}"/>
          </ac:spMkLst>
        </pc:spChg>
        <pc:spChg chg="del">
          <ac:chgData name="Alejandro Ignacio Tapia Alvarado" userId="f74c3613-9739-4adc-8ab1-45494e7b82ef" providerId="ADAL" clId="{F46B4DC1-50D4-4119-AAF2-F98C7FB4D7F2}" dt="2023-06-03T11:56:43.809" v="14144" actId="478"/>
          <ac:spMkLst>
            <pc:docMk/>
            <pc:sldMk cId="1327623532" sldId="290"/>
            <ac:spMk id="30" creationId="{BC26E250-0AC0-A783-8315-B38E8ACB0F2C}"/>
          </ac:spMkLst>
        </pc:spChg>
        <pc:spChg chg="add mod">
          <ac:chgData name="Alejandro Ignacio Tapia Alvarado" userId="f74c3613-9739-4adc-8ab1-45494e7b82ef" providerId="ADAL" clId="{F46B4DC1-50D4-4119-AAF2-F98C7FB4D7F2}" dt="2023-06-03T11:56:44.208" v="14145"/>
          <ac:spMkLst>
            <pc:docMk/>
            <pc:sldMk cId="1327623532" sldId="290"/>
            <ac:spMk id="31" creationId="{B36EA02B-3B0C-BEF3-8B62-F553A1036F61}"/>
          </ac:spMkLst>
        </pc:spChg>
        <pc:spChg chg="add mod">
          <ac:chgData name="Alejandro Ignacio Tapia Alvarado" userId="f74c3613-9739-4adc-8ab1-45494e7b82ef" providerId="ADAL" clId="{F46B4DC1-50D4-4119-AAF2-F98C7FB4D7F2}" dt="2023-06-03T11:56:44.208" v="14145"/>
          <ac:spMkLst>
            <pc:docMk/>
            <pc:sldMk cId="1327623532" sldId="290"/>
            <ac:spMk id="32" creationId="{D1EA0CF4-3231-302B-BFCF-76A6A1A142E6}"/>
          </ac:spMkLst>
        </pc:spChg>
        <pc:spChg chg="add mod">
          <ac:chgData name="Alejandro Ignacio Tapia Alvarado" userId="f74c3613-9739-4adc-8ab1-45494e7b82ef" providerId="ADAL" clId="{F46B4DC1-50D4-4119-AAF2-F98C7FB4D7F2}" dt="2023-06-03T11:56:44.208" v="14145"/>
          <ac:spMkLst>
            <pc:docMk/>
            <pc:sldMk cId="1327623532" sldId="290"/>
            <ac:spMk id="33" creationId="{D740FFFC-8A7B-2AAD-0DD7-CD9D284DD01D}"/>
          </ac:spMkLst>
        </pc:spChg>
        <pc:spChg chg="add mod">
          <ac:chgData name="Alejandro Ignacio Tapia Alvarado" userId="f74c3613-9739-4adc-8ab1-45494e7b82ef" providerId="ADAL" clId="{F46B4DC1-50D4-4119-AAF2-F98C7FB4D7F2}" dt="2023-06-03T11:56:44.208" v="14145"/>
          <ac:spMkLst>
            <pc:docMk/>
            <pc:sldMk cId="1327623532" sldId="290"/>
            <ac:spMk id="34" creationId="{6A947D51-3780-9DA5-0D3E-7B1BA94DE834}"/>
          </ac:spMkLst>
        </pc:spChg>
        <pc:spChg chg="add mod">
          <ac:chgData name="Alejandro Ignacio Tapia Alvarado" userId="f74c3613-9739-4adc-8ab1-45494e7b82ef" providerId="ADAL" clId="{F46B4DC1-50D4-4119-AAF2-F98C7FB4D7F2}" dt="2023-06-03T11:56:44.208" v="14145"/>
          <ac:spMkLst>
            <pc:docMk/>
            <pc:sldMk cId="1327623532" sldId="290"/>
            <ac:spMk id="35" creationId="{A0933FBD-B12A-47A8-59F7-7669C7917BFA}"/>
          </ac:spMkLst>
        </pc:spChg>
        <pc:spChg chg="add mod">
          <ac:chgData name="Alejandro Ignacio Tapia Alvarado" userId="f74c3613-9739-4adc-8ab1-45494e7b82ef" providerId="ADAL" clId="{F46B4DC1-50D4-4119-AAF2-F98C7FB4D7F2}" dt="2023-06-03T11:56:44.208" v="14145"/>
          <ac:spMkLst>
            <pc:docMk/>
            <pc:sldMk cId="1327623532" sldId="290"/>
            <ac:spMk id="36" creationId="{5852380E-F2BA-1650-234F-C005ACBC5E09}"/>
          </ac:spMkLst>
        </pc:spChg>
        <pc:graphicFrameChg chg="modGraphic">
          <ac:chgData name="Alejandro Ignacio Tapia Alvarado" userId="f74c3613-9739-4adc-8ab1-45494e7b82ef" providerId="ADAL" clId="{F46B4DC1-50D4-4119-AAF2-F98C7FB4D7F2}" dt="2023-06-03T08:37:58.576" v="4913" actId="113"/>
          <ac:graphicFrameMkLst>
            <pc:docMk/>
            <pc:sldMk cId="1327623532" sldId="290"/>
            <ac:graphicFrameMk id="8" creationId="{00413725-0E57-95F7-597E-FB2A576BF354}"/>
          </ac:graphicFrameMkLst>
        </pc:graphicFrameChg>
        <pc:cxnChg chg="add mod">
          <ac:chgData name="Alejandro Ignacio Tapia Alvarado" userId="f74c3613-9739-4adc-8ab1-45494e7b82ef" providerId="ADAL" clId="{F46B4DC1-50D4-4119-AAF2-F98C7FB4D7F2}" dt="2023-06-03T11:56:44.208" v="14145"/>
          <ac:cxnSpMkLst>
            <pc:docMk/>
            <pc:sldMk cId="1327623532" sldId="290"/>
            <ac:cxnSpMk id="37" creationId="{F14E1224-389D-F2D7-556E-44DABB4BA36E}"/>
          </ac:cxnSpMkLst>
        </pc:cxnChg>
        <pc:cxnChg chg="add mod">
          <ac:chgData name="Alejandro Ignacio Tapia Alvarado" userId="f74c3613-9739-4adc-8ab1-45494e7b82ef" providerId="ADAL" clId="{F46B4DC1-50D4-4119-AAF2-F98C7FB4D7F2}" dt="2023-06-03T11:56:44.208" v="14145"/>
          <ac:cxnSpMkLst>
            <pc:docMk/>
            <pc:sldMk cId="1327623532" sldId="290"/>
            <ac:cxnSpMk id="38" creationId="{9DD6B2B3-26E5-7055-C2F5-5527EB681F70}"/>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39" creationId="{8BCC17C0-975D-39D8-5A90-33C685419BBD}"/>
          </ac:cxnSpMkLst>
        </pc:cxnChg>
        <pc:cxnChg chg="add mod">
          <ac:chgData name="Alejandro Ignacio Tapia Alvarado" userId="f74c3613-9739-4adc-8ab1-45494e7b82ef" providerId="ADAL" clId="{F46B4DC1-50D4-4119-AAF2-F98C7FB4D7F2}" dt="2023-06-03T11:56:44.208" v="14145"/>
          <ac:cxnSpMkLst>
            <pc:docMk/>
            <pc:sldMk cId="1327623532" sldId="290"/>
            <ac:cxnSpMk id="40" creationId="{9768BBEE-1856-6AA5-6DCC-D31943DFDA1B}"/>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41" creationId="{A8AAE288-C21A-0ED0-D3D8-770A79073CC8}"/>
          </ac:cxnSpMkLst>
        </pc:cxnChg>
        <pc:cxnChg chg="add mod">
          <ac:chgData name="Alejandro Ignacio Tapia Alvarado" userId="f74c3613-9739-4adc-8ab1-45494e7b82ef" providerId="ADAL" clId="{F46B4DC1-50D4-4119-AAF2-F98C7FB4D7F2}" dt="2023-06-03T11:56:44.208" v="14145"/>
          <ac:cxnSpMkLst>
            <pc:docMk/>
            <pc:sldMk cId="1327623532" sldId="290"/>
            <ac:cxnSpMk id="42" creationId="{3AE31DD2-524B-D311-C9D8-2CB5617DC78B}"/>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43" creationId="{E9079A10-CD77-FCD3-746F-AA7A4803C5C1}"/>
          </ac:cxnSpMkLst>
        </pc:cxnChg>
        <pc:cxnChg chg="add mod">
          <ac:chgData name="Alejandro Ignacio Tapia Alvarado" userId="f74c3613-9739-4adc-8ab1-45494e7b82ef" providerId="ADAL" clId="{F46B4DC1-50D4-4119-AAF2-F98C7FB4D7F2}" dt="2023-06-03T11:56:44.208" v="14145"/>
          <ac:cxnSpMkLst>
            <pc:docMk/>
            <pc:sldMk cId="1327623532" sldId="290"/>
            <ac:cxnSpMk id="44" creationId="{ED2B4E80-B6BC-2D1E-1EEB-837A35F13611}"/>
          </ac:cxnSpMkLst>
        </pc:cxnChg>
        <pc:cxnChg chg="add mod">
          <ac:chgData name="Alejandro Ignacio Tapia Alvarado" userId="f74c3613-9739-4adc-8ab1-45494e7b82ef" providerId="ADAL" clId="{F46B4DC1-50D4-4119-AAF2-F98C7FB4D7F2}" dt="2023-06-03T11:56:44.208" v="14145"/>
          <ac:cxnSpMkLst>
            <pc:docMk/>
            <pc:sldMk cId="1327623532" sldId="290"/>
            <ac:cxnSpMk id="45" creationId="{F3DD067C-09E7-916C-DA61-801CA2400217}"/>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46" creationId="{60DA8BF8-EE07-21A2-54B1-86981D52C592}"/>
          </ac:cxnSpMkLst>
        </pc:cxnChg>
        <pc:cxnChg chg="add mod">
          <ac:chgData name="Alejandro Ignacio Tapia Alvarado" userId="f74c3613-9739-4adc-8ab1-45494e7b82ef" providerId="ADAL" clId="{F46B4DC1-50D4-4119-AAF2-F98C7FB4D7F2}" dt="2023-06-03T11:56:44.208" v="14145"/>
          <ac:cxnSpMkLst>
            <pc:docMk/>
            <pc:sldMk cId="1327623532" sldId="290"/>
            <ac:cxnSpMk id="47" creationId="{DEDCBD98-8228-2F3D-6E8E-5226CF65F01A}"/>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60" creationId="{AD0832E0-5811-E88D-8C84-FD53728C0BE6}"/>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62" creationId="{9C6899B4-E99D-3DB2-B4BA-9568BA0FD96D}"/>
          </ac:cxnSpMkLst>
        </pc:cxnChg>
        <pc:cxnChg chg="del mod">
          <ac:chgData name="Alejandro Ignacio Tapia Alvarado" userId="f74c3613-9739-4adc-8ab1-45494e7b82ef" providerId="ADAL" clId="{F46B4DC1-50D4-4119-AAF2-F98C7FB4D7F2}" dt="2023-06-03T11:56:43.809" v="14144" actId="478"/>
          <ac:cxnSpMkLst>
            <pc:docMk/>
            <pc:sldMk cId="1327623532" sldId="290"/>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2520103042" sldId="291"/>
        </pc:sldMkLst>
        <pc:spChg chg="mod">
          <ac:chgData name="Alejandro Ignacio Tapia Alvarado" userId="f74c3613-9739-4adc-8ab1-45494e7b82ef" providerId="ADAL" clId="{F46B4DC1-50D4-4119-AAF2-F98C7FB4D7F2}" dt="2023-06-03T11:02:50.163" v="12529" actId="113"/>
          <ac:spMkLst>
            <pc:docMk/>
            <pc:sldMk cId="2520103042" sldId="291"/>
            <ac:spMk id="2" creationId="{00000000-0000-0000-0000-000000000000}"/>
          </ac:spMkLst>
        </pc:spChg>
        <pc:spChg chg="add mod">
          <ac:chgData name="Alejandro Ignacio Tapia Alvarado" userId="f74c3613-9739-4adc-8ab1-45494e7b82ef" providerId="ADAL" clId="{F46B4DC1-50D4-4119-AAF2-F98C7FB4D7F2}" dt="2023-06-03T11:57:15.364" v="14151"/>
          <ac:spMkLst>
            <pc:docMk/>
            <pc:sldMk cId="2520103042" sldId="291"/>
            <ac:spMk id="3" creationId="{17AE0318-CF76-8845-B8C1-2068FC828BA7}"/>
          </ac:spMkLst>
        </pc:spChg>
        <pc:spChg chg="del">
          <ac:chgData name="Alejandro Ignacio Tapia Alvarado" userId="f74c3613-9739-4adc-8ab1-45494e7b82ef" providerId="ADAL" clId="{F46B4DC1-50D4-4119-AAF2-F98C7FB4D7F2}" dt="2023-06-03T11:57:14.398" v="14150" actId="478"/>
          <ac:spMkLst>
            <pc:docMk/>
            <pc:sldMk cId="2520103042" sldId="291"/>
            <ac:spMk id="4" creationId="{57FFD6AD-B703-74D7-C4B9-2AF1FB8462DC}"/>
          </ac:spMkLst>
        </pc:spChg>
        <pc:spChg chg="mod">
          <ac:chgData name="Alejandro Ignacio Tapia Alvarado" userId="f74c3613-9739-4adc-8ab1-45494e7b82ef" providerId="ADAL" clId="{F46B4DC1-50D4-4119-AAF2-F98C7FB4D7F2}" dt="2023-06-03T08:38:54.350" v="4924" actId="20577"/>
          <ac:spMkLst>
            <pc:docMk/>
            <pc:sldMk cId="2520103042" sldId="291"/>
            <ac:spMk id="5" creationId="{00000000-0000-0000-0000-000000000000}"/>
          </ac:spMkLst>
        </pc:spChg>
        <pc:spChg chg="add mod">
          <ac:chgData name="Alejandro Ignacio Tapia Alvarado" userId="f74c3613-9739-4adc-8ab1-45494e7b82ef" providerId="ADAL" clId="{F46B4DC1-50D4-4119-AAF2-F98C7FB4D7F2}" dt="2023-06-03T11:57:15.364" v="14151"/>
          <ac:spMkLst>
            <pc:docMk/>
            <pc:sldMk cId="2520103042" sldId="291"/>
            <ac:spMk id="6" creationId="{D0F78F2B-5B55-8A72-B329-15413836622C}"/>
          </ac:spMkLst>
        </pc:spChg>
        <pc:spChg chg="add mod">
          <ac:chgData name="Alejandro Ignacio Tapia Alvarado" userId="f74c3613-9739-4adc-8ab1-45494e7b82ef" providerId="ADAL" clId="{F46B4DC1-50D4-4119-AAF2-F98C7FB4D7F2}" dt="2023-06-03T11:57:15.364" v="14151"/>
          <ac:spMkLst>
            <pc:docMk/>
            <pc:sldMk cId="2520103042" sldId="291"/>
            <ac:spMk id="7" creationId="{9EF65753-96B6-3401-6A0B-5D22E3A99EC7}"/>
          </ac:spMkLst>
        </pc:spChg>
        <pc:spChg chg="add mod">
          <ac:chgData name="Alejandro Ignacio Tapia Alvarado" userId="f74c3613-9739-4adc-8ab1-45494e7b82ef" providerId="ADAL" clId="{F46B4DC1-50D4-4119-AAF2-F98C7FB4D7F2}" dt="2023-06-03T11:57:15.364" v="14151"/>
          <ac:spMkLst>
            <pc:docMk/>
            <pc:sldMk cId="2520103042" sldId="291"/>
            <ac:spMk id="9" creationId="{4D0FD7D0-594E-A83D-E052-750B838FDEA9}"/>
          </ac:spMkLst>
        </pc:spChg>
        <pc:spChg chg="add mod">
          <ac:chgData name="Alejandro Ignacio Tapia Alvarado" userId="f74c3613-9739-4adc-8ab1-45494e7b82ef" providerId="ADAL" clId="{F46B4DC1-50D4-4119-AAF2-F98C7FB4D7F2}" dt="2023-06-03T11:57:15.364" v="14151"/>
          <ac:spMkLst>
            <pc:docMk/>
            <pc:sldMk cId="2520103042" sldId="291"/>
            <ac:spMk id="10" creationId="{333BAD64-812B-B912-B2A4-83C3064524C9}"/>
          </ac:spMkLst>
        </pc:spChg>
        <pc:spChg chg="add mod">
          <ac:chgData name="Alejandro Ignacio Tapia Alvarado" userId="f74c3613-9739-4adc-8ab1-45494e7b82ef" providerId="ADAL" clId="{F46B4DC1-50D4-4119-AAF2-F98C7FB4D7F2}" dt="2023-06-03T11:57:20.628" v="14152" actId="207"/>
          <ac:spMkLst>
            <pc:docMk/>
            <pc:sldMk cId="2520103042" sldId="291"/>
            <ac:spMk id="11" creationId="{A55CF321-D71B-2892-A49A-A5EC7A91B81D}"/>
          </ac:spMkLst>
        </pc:spChg>
        <pc:spChg chg="add mod">
          <ac:chgData name="Alejandro Ignacio Tapia Alvarado" userId="f74c3613-9739-4adc-8ab1-45494e7b82ef" providerId="ADAL" clId="{F46B4DC1-50D4-4119-AAF2-F98C7FB4D7F2}" dt="2023-06-03T11:57:29.197" v="14155" actId="692"/>
          <ac:spMkLst>
            <pc:docMk/>
            <pc:sldMk cId="2520103042" sldId="291"/>
            <ac:spMk id="12" creationId="{E520A5CD-C758-02D5-D778-A5A13BE05F9F}"/>
          </ac:spMkLst>
        </pc:spChg>
        <pc:spChg chg="add mod">
          <ac:chgData name="Alejandro Ignacio Tapia Alvarado" userId="f74c3613-9739-4adc-8ab1-45494e7b82ef" providerId="ADAL" clId="{F46B4DC1-50D4-4119-AAF2-F98C7FB4D7F2}" dt="2023-06-03T11:57:15.364" v="14151"/>
          <ac:spMkLst>
            <pc:docMk/>
            <pc:sldMk cId="2520103042" sldId="291"/>
            <ac:spMk id="13" creationId="{EFFF8EAA-0CCB-940F-ADE3-557F27D78F57}"/>
          </ac:spMkLst>
        </pc:spChg>
        <pc:spChg chg="add mod">
          <ac:chgData name="Alejandro Ignacio Tapia Alvarado" userId="f74c3613-9739-4adc-8ab1-45494e7b82ef" providerId="ADAL" clId="{F46B4DC1-50D4-4119-AAF2-F98C7FB4D7F2}" dt="2023-06-03T11:57:15.364" v="14151"/>
          <ac:spMkLst>
            <pc:docMk/>
            <pc:sldMk cId="2520103042" sldId="291"/>
            <ac:spMk id="14" creationId="{958B2A39-5C99-7F75-BD2F-1E9F005055D3}"/>
          </ac:spMkLst>
        </pc:spChg>
        <pc:spChg chg="del">
          <ac:chgData name="Alejandro Ignacio Tapia Alvarado" userId="f74c3613-9739-4adc-8ab1-45494e7b82ef" providerId="ADAL" clId="{F46B4DC1-50D4-4119-AAF2-F98C7FB4D7F2}" dt="2023-06-03T11:57:14.398" v="14150" actId="478"/>
          <ac:spMkLst>
            <pc:docMk/>
            <pc:sldMk cId="2520103042" sldId="291"/>
            <ac:spMk id="15" creationId="{D053E075-AB99-292A-CDED-0796893F8220}"/>
          </ac:spMkLst>
        </pc:spChg>
        <pc:spChg chg="add mod">
          <ac:chgData name="Alejandro Ignacio Tapia Alvarado" userId="f74c3613-9739-4adc-8ab1-45494e7b82ef" providerId="ADAL" clId="{F46B4DC1-50D4-4119-AAF2-F98C7FB4D7F2}" dt="2023-06-03T11:57:15.364" v="14151"/>
          <ac:spMkLst>
            <pc:docMk/>
            <pc:sldMk cId="2520103042" sldId="291"/>
            <ac:spMk id="16" creationId="{8B8D3E50-5C4D-58CB-1C81-D26AD791700F}"/>
          </ac:spMkLst>
        </pc:spChg>
        <pc:spChg chg="del">
          <ac:chgData name="Alejandro Ignacio Tapia Alvarado" userId="f74c3613-9739-4adc-8ab1-45494e7b82ef" providerId="ADAL" clId="{F46B4DC1-50D4-4119-AAF2-F98C7FB4D7F2}" dt="2023-06-03T11:57:14.398" v="14150" actId="478"/>
          <ac:spMkLst>
            <pc:docMk/>
            <pc:sldMk cId="2520103042" sldId="291"/>
            <ac:spMk id="17" creationId="{9E2062FF-626A-E295-F6A4-6DC973E8E48B}"/>
          </ac:spMkLst>
        </pc:spChg>
        <pc:spChg chg="del">
          <ac:chgData name="Alejandro Ignacio Tapia Alvarado" userId="f74c3613-9739-4adc-8ab1-45494e7b82ef" providerId="ADAL" clId="{F46B4DC1-50D4-4119-AAF2-F98C7FB4D7F2}" dt="2023-06-03T11:57:14.398" v="14150" actId="478"/>
          <ac:spMkLst>
            <pc:docMk/>
            <pc:sldMk cId="2520103042" sldId="291"/>
            <ac:spMk id="18" creationId="{33CBA735-1AAB-A2BE-5A13-E7BF15B74660}"/>
          </ac:spMkLst>
        </pc:spChg>
        <pc:spChg chg="del">
          <ac:chgData name="Alejandro Ignacio Tapia Alvarado" userId="f74c3613-9739-4adc-8ab1-45494e7b82ef" providerId="ADAL" clId="{F46B4DC1-50D4-4119-AAF2-F98C7FB4D7F2}" dt="2023-06-03T11:57:14.398" v="14150" actId="478"/>
          <ac:spMkLst>
            <pc:docMk/>
            <pc:sldMk cId="2520103042" sldId="291"/>
            <ac:spMk id="19" creationId="{01FBC731-11C5-0797-B24C-2A4229F37D64}"/>
          </ac:spMkLst>
        </pc:spChg>
        <pc:spChg chg="del">
          <ac:chgData name="Alejandro Ignacio Tapia Alvarado" userId="f74c3613-9739-4adc-8ab1-45494e7b82ef" providerId="ADAL" clId="{F46B4DC1-50D4-4119-AAF2-F98C7FB4D7F2}" dt="2023-06-03T11:57:14.398" v="14150" actId="478"/>
          <ac:spMkLst>
            <pc:docMk/>
            <pc:sldMk cId="2520103042" sldId="291"/>
            <ac:spMk id="20" creationId="{72DCB7E3-FBE0-C07E-C482-30B6E66E7C19}"/>
          </ac:spMkLst>
        </pc:spChg>
        <pc:spChg chg="del">
          <ac:chgData name="Alejandro Ignacio Tapia Alvarado" userId="f74c3613-9739-4adc-8ab1-45494e7b82ef" providerId="ADAL" clId="{F46B4DC1-50D4-4119-AAF2-F98C7FB4D7F2}" dt="2023-06-03T11:57:14.398" v="14150" actId="478"/>
          <ac:spMkLst>
            <pc:docMk/>
            <pc:sldMk cId="2520103042" sldId="291"/>
            <ac:spMk id="21" creationId="{23EC772B-5B47-1150-9021-E049ACE56857}"/>
          </ac:spMkLst>
        </pc:spChg>
        <pc:spChg chg="del">
          <ac:chgData name="Alejandro Ignacio Tapia Alvarado" userId="f74c3613-9739-4adc-8ab1-45494e7b82ef" providerId="ADAL" clId="{F46B4DC1-50D4-4119-AAF2-F98C7FB4D7F2}" dt="2023-06-03T11:57:14.398" v="14150" actId="478"/>
          <ac:spMkLst>
            <pc:docMk/>
            <pc:sldMk cId="2520103042" sldId="291"/>
            <ac:spMk id="22" creationId="{77116B29-5F88-F1AB-EB99-396C6D5D9279}"/>
          </ac:spMkLst>
        </pc:spChg>
        <pc:spChg chg="del">
          <ac:chgData name="Alejandro Ignacio Tapia Alvarado" userId="f74c3613-9739-4adc-8ab1-45494e7b82ef" providerId="ADAL" clId="{F46B4DC1-50D4-4119-AAF2-F98C7FB4D7F2}" dt="2023-06-03T11:57:14.398" v="14150" actId="478"/>
          <ac:spMkLst>
            <pc:docMk/>
            <pc:sldMk cId="2520103042" sldId="291"/>
            <ac:spMk id="23" creationId="{D762F8D7-4519-3BE9-ECBC-D86C8BAEB6F3}"/>
          </ac:spMkLst>
        </pc:spChg>
        <pc:spChg chg="del">
          <ac:chgData name="Alejandro Ignacio Tapia Alvarado" userId="f74c3613-9739-4adc-8ab1-45494e7b82ef" providerId="ADAL" clId="{F46B4DC1-50D4-4119-AAF2-F98C7FB4D7F2}" dt="2023-06-03T11:57:14.398" v="14150" actId="478"/>
          <ac:spMkLst>
            <pc:docMk/>
            <pc:sldMk cId="2520103042" sldId="291"/>
            <ac:spMk id="24" creationId="{43DEB223-D93F-FC5B-4BC3-091D8BD03143}"/>
          </ac:spMkLst>
        </pc:spChg>
        <pc:spChg chg="del">
          <ac:chgData name="Alejandro Ignacio Tapia Alvarado" userId="f74c3613-9739-4adc-8ab1-45494e7b82ef" providerId="ADAL" clId="{F46B4DC1-50D4-4119-AAF2-F98C7FB4D7F2}" dt="2023-06-03T11:57:14.398" v="14150" actId="478"/>
          <ac:spMkLst>
            <pc:docMk/>
            <pc:sldMk cId="2520103042" sldId="291"/>
            <ac:spMk id="25" creationId="{8DBD21E1-DFD8-9806-8E39-C481B0B60EB4}"/>
          </ac:spMkLst>
        </pc:spChg>
        <pc:spChg chg="del">
          <ac:chgData name="Alejandro Ignacio Tapia Alvarado" userId="f74c3613-9739-4adc-8ab1-45494e7b82ef" providerId="ADAL" clId="{F46B4DC1-50D4-4119-AAF2-F98C7FB4D7F2}" dt="2023-06-03T11:57:14.398" v="14150" actId="478"/>
          <ac:spMkLst>
            <pc:docMk/>
            <pc:sldMk cId="2520103042" sldId="291"/>
            <ac:spMk id="26" creationId="{3215C4B5-F00F-A9EC-8656-9ED7D796796E}"/>
          </ac:spMkLst>
        </pc:spChg>
        <pc:spChg chg="del">
          <ac:chgData name="Alejandro Ignacio Tapia Alvarado" userId="f74c3613-9739-4adc-8ab1-45494e7b82ef" providerId="ADAL" clId="{F46B4DC1-50D4-4119-AAF2-F98C7FB4D7F2}" dt="2023-06-03T11:57:14.398" v="14150" actId="478"/>
          <ac:spMkLst>
            <pc:docMk/>
            <pc:sldMk cId="2520103042" sldId="291"/>
            <ac:spMk id="27" creationId="{06536F02-F14A-ADF3-0A4A-1B72236B5DE1}"/>
          </ac:spMkLst>
        </pc:spChg>
        <pc:spChg chg="del">
          <ac:chgData name="Alejandro Ignacio Tapia Alvarado" userId="f74c3613-9739-4adc-8ab1-45494e7b82ef" providerId="ADAL" clId="{F46B4DC1-50D4-4119-AAF2-F98C7FB4D7F2}" dt="2023-06-03T11:57:14.398" v="14150" actId="478"/>
          <ac:spMkLst>
            <pc:docMk/>
            <pc:sldMk cId="2520103042" sldId="291"/>
            <ac:spMk id="28" creationId="{1BC07034-2A8C-2953-AF5E-8205158F1CF9}"/>
          </ac:spMkLst>
        </pc:spChg>
        <pc:spChg chg="del">
          <ac:chgData name="Alejandro Ignacio Tapia Alvarado" userId="f74c3613-9739-4adc-8ab1-45494e7b82ef" providerId="ADAL" clId="{F46B4DC1-50D4-4119-AAF2-F98C7FB4D7F2}" dt="2023-06-03T11:57:14.398" v="14150" actId="478"/>
          <ac:spMkLst>
            <pc:docMk/>
            <pc:sldMk cId="2520103042" sldId="291"/>
            <ac:spMk id="29" creationId="{531EB5B9-6BF7-F68F-26EC-1CCC6702D00C}"/>
          </ac:spMkLst>
        </pc:spChg>
        <pc:spChg chg="del">
          <ac:chgData name="Alejandro Ignacio Tapia Alvarado" userId="f74c3613-9739-4adc-8ab1-45494e7b82ef" providerId="ADAL" clId="{F46B4DC1-50D4-4119-AAF2-F98C7FB4D7F2}" dt="2023-06-03T11:57:14.398" v="14150" actId="478"/>
          <ac:spMkLst>
            <pc:docMk/>
            <pc:sldMk cId="2520103042" sldId="291"/>
            <ac:spMk id="30" creationId="{BC26E250-0AC0-A783-8315-B38E8ACB0F2C}"/>
          </ac:spMkLst>
        </pc:spChg>
        <pc:spChg chg="add mod">
          <ac:chgData name="Alejandro Ignacio Tapia Alvarado" userId="f74c3613-9739-4adc-8ab1-45494e7b82ef" providerId="ADAL" clId="{F46B4DC1-50D4-4119-AAF2-F98C7FB4D7F2}" dt="2023-06-03T11:57:15.364" v="14151"/>
          <ac:spMkLst>
            <pc:docMk/>
            <pc:sldMk cId="2520103042" sldId="291"/>
            <ac:spMk id="31" creationId="{AE32561F-C53F-17CF-5D49-36D286E43DE2}"/>
          </ac:spMkLst>
        </pc:spChg>
        <pc:spChg chg="add mod">
          <ac:chgData name="Alejandro Ignacio Tapia Alvarado" userId="f74c3613-9739-4adc-8ab1-45494e7b82ef" providerId="ADAL" clId="{F46B4DC1-50D4-4119-AAF2-F98C7FB4D7F2}" dt="2023-06-03T11:57:15.364" v="14151"/>
          <ac:spMkLst>
            <pc:docMk/>
            <pc:sldMk cId="2520103042" sldId="291"/>
            <ac:spMk id="32" creationId="{A8B4F5D9-37A9-8053-02D1-EF39102AF2A1}"/>
          </ac:spMkLst>
        </pc:spChg>
        <pc:spChg chg="add mod">
          <ac:chgData name="Alejandro Ignacio Tapia Alvarado" userId="f74c3613-9739-4adc-8ab1-45494e7b82ef" providerId="ADAL" clId="{F46B4DC1-50D4-4119-AAF2-F98C7FB4D7F2}" dt="2023-06-03T11:57:15.364" v="14151"/>
          <ac:spMkLst>
            <pc:docMk/>
            <pc:sldMk cId="2520103042" sldId="291"/>
            <ac:spMk id="33" creationId="{1F99A5D5-1E59-3ADB-55F6-713BBD162849}"/>
          </ac:spMkLst>
        </pc:spChg>
        <pc:spChg chg="add mod">
          <ac:chgData name="Alejandro Ignacio Tapia Alvarado" userId="f74c3613-9739-4adc-8ab1-45494e7b82ef" providerId="ADAL" clId="{F46B4DC1-50D4-4119-AAF2-F98C7FB4D7F2}" dt="2023-06-03T11:57:15.364" v="14151"/>
          <ac:spMkLst>
            <pc:docMk/>
            <pc:sldMk cId="2520103042" sldId="291"/>
            <ac:spMk id="34" creationId="{4D9E868C-7FA0-7C82-9ED5-8D1D9AB163AB}"/>
          </ac:spMkLst>
        </pc:spChg>
        <pc:spChg chg="add mod">
          <ac:chgData name="Alejandro Ignacio Tapia Alvarado" userId="f74c3613-9739-4adc-8ab1-45494e7b82ef" providerId="ADAL" clId="{F46B4DC1-50D4-4119-AAF2-F98C7FB4D7F2}" dt="2023-06-03T11:57:15.364" v="14151"/>
          <ac:spMkLst>
            <pc:docMk/>
            <pc:sldMk cId="2520103042" sldId="291"/>
            <ac:spMk id="35" creationId="{5CE54757-CAA5-B997-5756-E314DA40BAAC}"/>
          </ac:spMkLst>
        </pc:spChg>
        <pc:spChg chg="add mod">
          <ac:chgData name="Alejandro Ignacio Tapia Alvarado" userId="f74c3613-9739-4adc-8ab1-45494e7b82ef" providerId="ADAL" clId="{F46B4DC1-50D4-4119-AAF2-F98C7FB4D7F2}" dt="2023-06-03T11:57:15.364" v="14151"/>
          <ac:spMkLst>
            <pc:docMk/>
            <pc:sldMk cId="2520103042" sldId="291"/>
            <ac:spMk id="36" creationId="{136047C7-A75D-D0F7-9496-C054DF34CDB7}"/>
          </ac:spMkLst>
        </pc:spChg>
        <pc:graphicFrameChg chg="modGraphic">
          <ac:chgData name="Alejandro Ignacio Tapia Alvarado" userId="f74c3613-9739-4adc-8ab1-45494e7b82ef" providerId="ADAL" clId="{F46B4DC1-50D4-4119-AAF2-F98C7FB4D7F2}" dt="2023-06-03T08:38:44.815" v="4922" actId="20577"/>
          <ac:graphicFrameMkLst>
            <pc:docMk/>
            <pc:sldMk cId="2520103042" sldId="291"/>
            <ac:graphicFrameMk id="8" creationId="{00413725-0E57-95F7-597E-FB2A576BF354}"/>
          </ac:graphicFrameMkLst>
        </pc:graphicFrameChg>
        <pc:cxnChg chg="add mod">
          <ac:chgData name="Alejandro Ignacio Tapia Alvarado" userId="f74c3613-9739-4adc-8ab1-45494e7b82ef" providerId="ADAL" clId="{F46B4DC1-50D4-4119-AAF2-F98C7FB4D7F2}" dt="2023-06-03T11:57:15.364" v="14151"/>
          <ac:cxnSpMkLst>
            <pc:docMk/>
            <pc:sldMk cId="2520103042" sldId="291"/>
            <ac:cxnSpMk id="37" creationId="{8DEA1538-442E-A191-5E2D-3733E8696CBA}"/>
          </ac:cxnSpMkLst>
        </pc:cxnChg>
        <pc:cxnChg chg="add mod">
          <ac:chgData name="Alejandro Ignacio Tapia Alvarado" userId="f74c3613-9739-4adc-8ab1-45494e7b82ef" providerId="ADAL" clId="{F46B4DC1-50D4-4119-AAF2-F98C7FB4D7F2}" dt="2023-06-03T11:57:15.364" v="14151"/>
          <ac:cxnSpMkLst>
            <pc:docMk/>
            <pc:sldMk cId="2520103042" sldId="291"/>
            <ac:cxnSpMk id="38" creationId="{D9E1E0C1-923C-CEDD-BE1A-F0AF7444EA10}"/>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39" creationId="{8BCC17C0-975D-39D8-5A90-33C685419BBD}"/>
          </ac:cxnSpMkLst>
        </pc:cxnChg>
        <pc:cxnChg chg="add mod">
          <ac:chgData name="Alejandro Ignacio Tapia Alvarado" userId="f74c3613-9739-4adc-8ab1-45494e7b82ef" providerId="ADAL" clId="{F46B4DC1-50D4-4119-AAF2-F98C7FB4D7F2}" dt="2023-06-03T11:57:15.364" v="14151"/>
          <ac:cxnSpMkLst>
            <pc:docMk/>
            <pc:sldMk cId="2520103042" sldId="291"/>
            <ac:cxnSpMk id="40" creationId="{BD08B28A-0529-116F-AB4E-9F089431EE0B}"/>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41" creationId="{A8AAE288-C21A-0ED0-D3D8-770A79073CC8}"/>
          </ac:cxnSpMkLst>
        </pc:cxnChg>
        <pc:cxnChg chg="add mod">
          <ac:chgData name="Alejandro Ignacio Tapia Alvarado" userId="f74c3613-9739-4adc-8ab1-45494e7b82ef" providerId="ADAL" clId="{F46B4DC1-50D4-4119-AAF2-F98C7FB4D7F2}" dt="2023-06-03T11:57:15.364" v="14151"/>
          <ac:cxnSpMkLst>
            <pc:docMk/>
            <pc:sldMk cId="2520103042" sldId="291"/>
            <ac:cxnSpMk id="42" creationId="{201E03E6-1E92-7A47-94E1-C3A6A7C1F398}"/>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43" creationId="{E9079A10-CD77-FCD3-746F-AA7A4803C5C1}"/>
          </ac:cxnSpMkLst>
        </pc:cxnChg>
        <pc:cxnChg chg="add mod">
          <ac:chgData name="Alejandro Ignacio Tapia Alvarado" userId="f74c3613-9739-4adc-8ab1-45494e7b82ef" providerId="ADAL" clId="{F46B4DC1-50D4-4119-AAF2-F98C7FB4D7F2}" dt="2023-06-03T11:57:15.364" v="14151"/>
          <ac:cxnSpMkLst>
            <pc:docMk/>
            <pc:sldMk cId="2520103042" sldId="291"/>
            <ac:cxnSpMk id="44" creationId="{1C746D88-226B-4213-E47D-0C93FCD14AD8}"/>
          </ac:cxnSpMkLst>
        </pc:cxnChg>
        <pc:cxnChg chg="add mod">
          <ac:chgData name="Alejandro Ignacio Tapia Alvarado" userId="f74c3613-9739-4adc-8ab1-45494e7b82ef" providerId="ADAL" clId="{F46B4DC1-50D4-4119-AAF2-F98C7FB4D7F2}" dt="2023-06-03T11:57:15.364" v="14151"/>
          <ac:cxnSpMkLst>
            <pc:docMk/>
            <pc:sldMk cId="2520103042" sldId="291"/>
            <ac:cxnSpMk id="45" creationId="{09D25EA6-906D-34BF-B581-DB9B95C4301F}"/>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46" creationId="{60DA8BF8-EE07-21A2-54B1-86981D52C592}"/>
          </ac:cxnSpMkLst>
        </pc:cxnChg>
        <pc:cxnChg chg="add mod">
          <ac:chgData name="Alejandro Ignacio Tapia Alvarado" userId="f74c3613-9739-4adc-8ab1-45494e7b82ef" providerId="ADAL" clId="{F46B4DC1-50D4-4119-AAF2-F98C7FB4D7F2}" dt="2023-06-03T11:57:15.364" v="14151"/>
          <ac:cxnSpMkLst>
            <pc:docMk/>
            <pc:sldMk cId="2520103042" sldId="291"/>
            <ac:cxnSpMk id="47" creationId="{83879BAD-9B28-C39A-4DEA-AB0DEBE4C8D8}"/>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60" creationId="{AD0832E0-5811-E88D-8C84-FD53728C0BE6}"/>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62" creationId="{9C6899B4-E99D-3DB2-B4BA-9568BA0FD96D}"/>
          </ac:cxnSpMkLst>
        </pc:cxnChg>
        <pc:cxnChg chg="del mod">
          <ac:chgData name="Alejandro Ignacio Tapia Alvarado" userId="f74c3613-9739-4adc-8ab1-45494e7b82ef" providerId="ADAL" clId="{F46B4DC1-50D4-4119-AAF2-F98C7FB4D7F2}" dt="2023-06-03T11:57:14.398" v="14150" actId="478"/>
          <ac:cxnSpMkLst>
            <pc:docMk/>
            <pc:sldMk cId="2520103042" sldId="291"/>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853168094" sldId="292"/>
        </pc:sldMkLst>
        <pc:spChg chg="mod">
          <ac:chgData name="Alejandro Ignacio Tapia Alvarado" userId="f74c3613-9739-4adc-8ab1-45494e7b82ef" providerId="ADAL" clId="{F46B4DC1-50D4-4119-AAF2-F98C7FB4D7F2}" dt="2023-06-03T11:02:52.090" v="12530" actId="113"/>
          <ac:spMkLst>
            <pc:docMk/>
            <pc:sldMk cId="853168094" sldId="292"/>
            <ac:spMk id="2" creationId="{00000000-0000-0000-0000-000000000000}"/>
          </ac:spMkLst>
        </pc:spChg>
        <pc:spChg chg="add mod">
          <ac:chgData name="Alejandro Ignacio Tapia Alvarado" userId="f74c3613-9739-4adc-8ab1-45494e7b82ef" providerId="ADAL" clId="{F46B4DC1-50D4-4119-AAF2-F98C7FB4D7F2}" dt="2023-06-03T11:57:41.155" v="14157"/>
          <ac:spMkLst>
            <pc:docMk/>
            <pc:sldMk cId="853168094" sldId="292"/>
            <ac:spMk id="3" creationId="{ECAD8D4D-908E-AAAC-0B6C-69E89E61E900}"/>
          </ac:spMkLst>
        </pc:spChg>
        <pc:spChg chg="del">
          <ac:chgData name="Alejandro Ignacio Tapia Alvarado" userId="f74c3613-9739-4adc-8ab1-45494e7b82ef" providerId="ADAL" clId="{F46B4DC1-50D4-4119-AAF2-F98C7FB4D7F2}" dt="2023-06-03T11:57:40.860" v="14156" actId="478"/>
          <ac:spMkLst>
            <pc:docMk/>
            <pc:sldMk cId="853168094" sldId="292"/>
            <ac:spMk id="4" creationId="{57FFD6AD-B703-74D7-C4B9-2AF1FB8462DC}"/>
          </ac:spMkLst>
        </pc:spChg>
        <pc:spChg chg="mod">
          <ac:chgData name="Alejandro Ignacio Tapia Alvarado" userId="f74c3613-9739-4adc-8ab1-45494e7b82ef" providerId="ADAL" clId="{F46B4DC1-50D4-4119-AAF2-F98C7FB4D7F2}" dt="2023-06-03T08:38:59.651" v="4925" actId="20577"/>
          <ac:spMkLst>
            <pc:docMk/>
            <pc:sldMk cId="853168094" sldId="292"/>
            <ac:spMk id="5" creationId="{00000000-0000-0000-0000-000000000000}"/>
          </ac:spMkLst>
        </pc:spChg>
        <pc:spChg chg="add mod">
          <ac:chgData name="Alejandro Ignacio Tapia Alvarado" userId="f74c3613-9739-4adc-8ab1-45494e7b82ef" providerId="ADAL" clId="{F46B4DC1-50D4-4119-AAF2-F98C7FB4D7F2}" dt="2023-06-03T11:57:41.155" v="14157"/>
          <ac:spMkLst>
            <pc:docMk/>
            <pc:sldMk cId="853168094" sldId="292"/>
            <ac:spMk id="6" creationId="{C9E3C28F-E380-B3CE-4580-8A64871EF218}"/>
          </ac:spMkLst>
        </pc:spChg>
        <pc:spChg chg="add mod">
          <ac:chgData name="Alejandro Ignacio Tapia Alvarado" userId="f74c3613-9739-4adc-8ab1-45494e7b82ef" providerId="ADAL" clId="{F46B4DC1-50D4-4119-AAF2-F98C7FB4D7F2}" dt="2023-06-03T11:57:41.155" v="14157"/>
          <ac:spMkLst>
            <pc:docMk/>
            <pc:sldMk cId="853168094" sldId="292"/>
            <ac:spMk id="7" creationId="{190561E6-5679-8D26-1505-12B6AA56279C}"/>
          </ac:spMkLst>
        </pc:spChg>
        <pc:spChg chg="add mod">
          <ac:chgData name="Alejandro Ignacio Tapia Alvarado" userId="f74c3613-9739-4adc-8ab1-45494e7b82ef" providerId="ADAL" clId="{F46B4DC1-50D4-4119-AAF2-F98C7FB4D7F2}" dt="2023-06-03T11:57:41.155" v="14157"/>
          <ac:spMkLst>
            <pc:docMk/>
            <pc:sldMk cId="853168094" sldId="292"/>
            <ac:spMk id="9" creationId="{D6C61707-2EB0-6719-A152-D1921CE3F40B}"/>
          </ac:spMkLst>
        </pc:spChg>
        <pc:spChg chg="add mod">
          <ac:chgData name="Alejandro Ignacio Tapia Alvarado" userId="f74c3613-9739-4adc-8ab1-45494e7b82ef" providerId="ADAL" clId="{F46B4DC1-50D4-4119-AAF2-F98C7FB4D7F2}" dt="2023-06-03T11:57:41.155" v="14157"/>
          <ac:spMkLst>
            <pc:docMk/>
            <pc:sldMk cId="853168094" sldId="292"/>
            <ac:spMk id="10" creationId="{780C1C3C-6DA8-B597-60D5-8CFA30BE1B87}"/>
          </ac:spMkLst>
        </pc:spChg>
        <pc:spChg chg="add mod">
          <ac:chgData name="Alejandro Ignacio Tapia Alvarado" userId="f74c3613-9739-4adc-8ab1-45494e7b82ef" providerId="ADAL" clId="{F46B4DC1-50D4-4119-AAF2-F98C7FB4D7F2}" dt="2023-06-03T11:57:41.155" v="14157"/>
          <ac:spMkLst>
            <pc:docMk/>
            <pc:sldMk cId="853168094" sldId="292"/>
            <ac:spMk id="11" creationId="{6D891C6A-2709-E220-7686-A3899DA11434}"/>
          </ac:spMkLst>
        </pc:spChg>
        <pc:spChg chg="add mod">
          <ac:chgData name="Alejandro Ignacio Tapia Alvarado" userId="f74c3613-9739-4adc-8ab1-45494e7b82ef" providerId="ADAL" clId="{F46B4DC1-50D4-4119-AAF2-F98C7FB4D7F2}" dt="2023-06-03T11:57:46.008" v="14158" actId="207"/>
          <ac:spMkLst>
            <pc:docMk/>
            <pc:sldMk cId="853168094" sldId="292"/>
            <ac:spMk id="12" creationId="{6395A3FB-CB1E-4C9F-6C24-7D436CD8C241}"/>
          </ac:spMkLst>
        </pc:spChg>
        <pc:spChg chg="add mod">
          <ac:chgData name="Alejandro Ignacio Tapia Alvarado" userId="f74c3613-9739-4adc-8ab1-45494e7b82ef" providerId="ADAL" clId="{F46B4DC1-50D4-4119-AAF2-F98C7FB4D7F2}" dt="2023-06-03T11:57:59.328" v="14162" actId="692"/>
          <ac:spMkLst>
            <pc:docMk/>
            <pc:sldMk cId="853168094" sldId="292"/>
            <ac:spMk id="13" creationId="{2FCE0971-C161-2ABD-775E-6167DF867B01}"/>
          </ac:spMkLst>
        </pc:spChg>
        <pc:spChg chg="add mod">
          <ac:chgData name="Alejandro Ignacio Tapia Alvarado" userId="f74c3613-9739-4adc-8ab1-45494e7b82ef" providerId="ADAL" clId="{F46B4DC1-50D4-4119-AAF2-F98C7FB4D7F2}" dt="2023-06-03T11:57:41.155" v="14157"/>
          <ac:spMkLst>
            <pc:docMk/>
            <pc:sldMk cId="853168094" sldId="292"/>
            <ac:spMk id="14" creationId="{C0F990FD-40AF-3F35-5383-DF550017E7D1}"/>
          </ac:spMkLst>
        </pc:spChg>
        <pc:spChg chg="del">
          <ac:chgData name="Alejandro Ignacio Tapia Alvarado" userId="f74c3613-9739-4adc-8ab1-45494e7b82ef" providerId="ADAL" clId="{F46B4DC1-50D4-4119-AAF2-F98C7FB4D7F2}" dt="2023-06-03T11:57:40.860" v="14156" actId="478"/>
          <ac:spMkLst>
            <pc:docMk/>
            <pc:sldMk cId="853168094" sldId="292"/>
            <ac:spMk id="15" creationId="{D053E075-AB99-292A-CDED-0796893F8220}"/>
          </ac:spMkLst>
        </pc:spChg>
        <pc:spChg chg="add mod">
          <ac:chgData name="Alejandro Ignacio Tapia Alvarado" userId="f74c3613-9739-4adc-8ab1-45494e7b82ef" providerId="ADAL" clId="{F46B4DC1-50D4-4119-AAF2-F98C7FB4D7F2}" dt="2023-06-03T11:57:41.155" v="14157"/>
          <ac:spMkLst>
            <pc:docMk/>
            <pc:sldMk cId="853168094" sldId="292"/>
            <ac:spMk id="16" creationId="{64019D5D-3969-4722-A4D6-1DFA127D6A03}"/>
          </ac:spMkLst>
        </pc:spChg>
        <pc:spChg chg="del">
          <ac:chgData name="Alejandro Ignacio Tapia Alvarado" userId="f74c3613-9739-4adc-8ab1-45494e7b82ef" providerId="ADAL" clId="{F46B4DC1-50D4-4119-AAF2-F98C7FB4D7F2}" dt="2023-06-03T11:57:40.860" v="14156" actId="478"/>
          <ac:spMkLst>
            <pc:docMk/>
            <pc:sldMk cId="853168094" sldId="292"/>
            <ac:spMk id="17" creationId="{9E2062FF-626A-E295-F6A4-6DC973E8E48B}"/>
          </ac:spMkLst>
        </pc:spChg>
        <pc:spChg chg="del">
          <ac:chgData name="Alejandro Ignacio Tapia Alvarado" userId="f74c3613-9739-4adc-8ab1-45494e7b82ef" providerId="ADAL" clId="{F46B4DC1-50D4-4119-AAF2-F98C7FB4D7F2}" dt="2023-06-03T11:57:40.860" v="14156" actId="478"/>
          <ac:spMkLst>
            <pc:docMk/>
            <pc:sldMk cId="853168094" sldId="292"/>
            <ac:spMk id="18" creationId="{33CBA735-1AAB-A2BE-5A13-E7BF15B74660}"/>
          </ac:spMkLst>
        </pc:spChg>
        <pc:spChg chg="del">
          <ac:chgData name="Alejandro Ignacio Tapia Alvarado" userId="f74c3613-9739-4adc-8ab1-45494e7b82ef" providerId="ADAL" clId="{F46B4DC1-50D4-4119-AAF2-F98C7FB4D7F2}" dt="2023-06-03T11:57:40.860" v="14156" actId="478"/>
          <ac:spMkLst>
            <pc:docMk/>
            <pc:sldMk cId="853168094" sldId="292"/>
            <ac:spMk id="19" creationId="{01FBC731-11C5-0797-B24C-2A4229F37D64}"/>
          </ac:spMkLst>
        </pc:spChg>
        <pc:spChg chg="del">
          <ac:chgData name="Alejandro Ignacio Tapia Alvarado" userId="f74c3613-9739-4adc-8ab1-45494e7b82ef" providerId="ADAL" clId="{F46B4DC1-50D4-4119-AAF2-F98C7FB4D7F2}" dt="2023-06-03T11:57:40.860" v="14156" actId="478"/>
          <ac:spMkLst>
            <pc:docMk/>
            <pc:sldMk cId="853168094" sldId="292"/>
            <ac:spMk id="20" creationId="{72DCB7E3-FBE0-C07E-C482-30B6E66E7C19}"/>
          </ac:spMkLst>
        </pc:spChg>
        <pc:spChg chg="del">
          <ac:chgData name="Alejandro Ignacio Tapia Alvarado" userId="f74c3613-9739-4adc-8ab1-45494e7b82ef" providerId="ADAL" clId="{F46B4DC1-50D4-4119-AAF2-F98C7FB4D7F2}" dt="2023-06-03T11:57:40.860" v="14156" actId="478"/>
          <ac:spMkLst>
            <pc:docMk/>
            <pc:sldMk cId="853168094" sldId="292"/>
            <ac:spMk id="21" creationId="{23EC772B-5B47-1150-9021-E049ACE56857}"/>
          </ac:spMkLst>
        </pc:spChg>
        <pc:spChg chg="del">
          <ac:chgData name="Alejandro Ignacio Tapia Alvarado" userId="f74c3613-9739-4adc-8ab1-45494e7b82ef" providerId="ADAL" clId="{F46B4DC1-50D4-4119-AAF2-F98C7FB4D7F2}" dt="2023-06-03T11:57:40.860" v="14156" actId="478"/>
          <ac:spMkLst>
            <pc:docMk/>
            <pc:sldMk cId="853168094" sldId="292"/>
            <ac:spMk id="22" creationId="{77116B29-5F88-F1AB-EB99-396C6D5D9279}"/>
          </ac:spMkLst>
        </pc:spChg>
        <pc:spChg chg="del">
          <ac:chgData name="Alejandro Ignacio Tapia Alvarado" userId="f74c3613-9739-4adc-8ab1-45494e7b82ef" providerId="ADAL" clId="{F46B4DC1-50D4-4119-AAF2-F98C7FB4D7F2}" dt="2023-06-03T11:57:40.860" v="14156" actId="478"/>
          <ac:spMkLst>
            <pc:docMk/>
            <pc:sldMk cId="853168094" sldId="292"/>
            <ac:spMk id="23" creationId="{D762F8D7-4519-3BE9-ECBC-D86C8BAEB6F3}"/>
          </ac:spMkLst>
        </pc:spChg>
        <pc:spChg chg="del">
          <ac:chgData name="Alejandro Ignacio Tapia Alvarado" userId="f74c3613-9739-4adc-8ab1-45494e7b82ef" providerId="ADAL" clId="{F46B4DC1-50D4-4119-AAF2-F98C7FB4D7F2}" dt="2023-06-03T11:57:40.860" v="14156" actId="478"/>
          <ac:spMkLst>
            <pc:docMk/>
            <pc:sldMk cId="853168094" sldId="292"/>
            <ac:spMk id="24" creationId="{43DEB223-D93F-FC5B-4BC3-091D8BD03143}"/>
          </ac:spMkLst>
        </pc:spChg>
        <pc:spChg chg="del">
          <ac:chgData name="Alejandro Ignacio Tapia Alvarado" userId="f74c3613-9739-4adc-8ab1-45494e7b82ef" providerId="ADAL" clId="{F46B4DC1-50D4-4119-AAF2-F98C7FB4D7F2}" dt="2023-06-03T11:57:40.860" v="14156" actId="478"/>
          <ac:spMkLst>
            <pc:docMk/>
            <pc:sldMk cId="853168094" sldId="292"/>
            <ac:spMk id="25" creationId="{8DBD21E1-DFD8-9806-8E39-C481B0B60EB4}"/>
          </ac:spMkLst>
        </pc:spChg>
        <pc:spChg chg="del">
          <ac:chgData name="Alejandro Ignacio Tapia Alvarado" userId="f74c3613-9739-4adc-8ab1-45494e7b82ef" providerId="ADAL" clId="{F46B4DC1-50D4-4119-AAF2-F98C7FB4D7F2}" dt="2023-06-03T11:57:40.860" v="14156" actId="478"/>
          <ac:spMkLst>
            <pc:docMk/>
            <pc:sldMk cId="853168094" sldId="292"/>
            <ac:spMk id="26" creationId="{3215C4B5-F00F-A9EC-8656-9ED7D796796E}"/>
          </ac:spMkLst>
        </pc:spChg>
        <pc:spChg chg="del">
          <ac:chgData name="Alejandro Ignacio Tapia Alvarado" userId="f74c3613-9739-4adc-8ab1-45494e7b82ef" providerId="ADAL" clId="{F46B4DC1-50D4-4119-AAF2-F98C7FB4D7F2}" dt="2023-06-03T11:57:40.860" v="14156" actId="478"/>
          <ac:spMkLst>
            <pc:docMk/>
            <pc:sldMk cId="853168094" sldId="292"/>
            <ac:spMk id="27" creationId="{06536F02-F14A-ADF3-0A4A-1B72236B5DE1}"/>
          </ac:spMkLst>
        </pc:spChg>
        <pc:spChg chg="del">
          <ac:chgData name="Alejandro Ignacio Tapia Alvarado" userId="f74c3613-9739-4adc-8ab1-45494e7b82ef" providerId="ADAL" clId="{F46B4DC1-50D4-4119-AAF2-F98C7FB4D7F2}" dt="2023-06-03T11:57:40.860" v="14156" actId="478"/>
          <ac:spMkLst>
            <pc:docMk/>
            <pc:sldMk cId="853168094" sldId="292"/>
            <ac:spMk id="28" creationId="{1BC07034-2A8C-2953-AF5E-8205158F1CF9}"/>
          </ac:spMkLst>
        </pc:spChg>
        <pc:spChg chg="del">
          <ac:chgData name="Alejandro Ignacio Tapia Alvarado" userId="f74c3613-9739-4adc-8ab1-45494e7b82ef" providerId="ADAL" clId="{F46B4DC1-50D4-4119-AAF2-F98C7FB4D7F2}" dt="2023-06-03T11:57:40.860" v="14156" actId="478"/>
          <ac:spMkLst>
            <pc:docMk/>
            <pc:sldMk cId="853168094" sldId="292"/>
            <ac:spMk id="29" creationId="{531EB5B9-6BF7-F68F-26EC-1CCC6702D00C}"/>
          </ac:spMkLst>
        </pc:spChg>
        <pc:spChg chg="del">
          <ac:chgData name="Alejandro Ignacio Tapia Alvarado" userId="f74c3613-9739-4adc-8ab1-45494e7b82ef" providerId="ADAL" clId="{F46B4DC1-50D4-4119-AAF2-F98C7FB4D7F2}" dt="2023-06-03T11:57:40.860" v="14156" actId="478"/>
          <ac:spMkLst>
            <pc:docMk/>
            <pc:sldMk cId="853168094" sldId="292"/>
            <ac:spMk id="30" creationId="{BC26E250-0AC0-A783-8315-B38E8ACB0F2C}"/>
          </ac:spMkLst>
        </pc:spChg>
        <pc:spChg chg="add mod">
          <ac:chgData name="Alejandro Ignacio Tapia Alvarado" userId="f74c3613-9739-4adc-8ab1-45494e7b82ef" providerId="ADAL" clId="{F46B4DC1-50D4-4119-AAF2-F98C7FB4D7F2}" dt="2023-06-03T11:57:41.155" v="14157"/>
          <ac:spMkLst>
            <pc:docMk/>
            <pc:sldMk cId="853168094" sldId="292"/>
            <ac:spMk id="31" creationId="{603859B6-E089-BA49-B9D3-4F4CD1BAC0D1}"/>
          </ac:spMkLst>
        </pc:spChg>
        <pc:spChg chg="add mod">
          <ac:chgData name="Alejandro Ignacio Tapia Alvarado" userId="f74c3613-9739-4adc-8ab1-45494e7b82ef" providerId="ADAL" clId="{F46B4DC1-50D4-4119-AAF2-F98C7FB4D7F2}" dt="2023-06-03T11:57:41.155" v="14157"/>
          <ac:spMkLst>
            <pc:docMk/>
            <pc:sldMk cId="853168094" sldId="292"/>
            <ac:spMk id="32" creationId="{8E8F6D84-0AC4-A0EE-8ED1-C265966EC374}"/>
          </ac:spMkLst>
        </pc:spChg>
        <pc:spChg chg="add mod">
          <ac:chgData name="Alejandro Ignacio Tapia Alvarado" userId="f74c3613-9739-4adc-8ab1-45494e7b82ef" providerId="ADAL" clId="{F46B4DC1-50D4-4119-AAF2-F98C7FB4D7F2}" dt="2023-06-03T11:57:41.155" v="14157"/>
          <ac:spMkLst>
            <pc:docMk/>
            <pc:sldMk cId="853168094" sldId="292"/>
            <ac:spMk id="33" creationId="{C28EA03F-D976-772F-FC63-4B9E3C66C87B}"/>
          </ac:spMkLst>
        </pc:spChg>
        <pc:spChg chg="add mod">
          <ac:chgData name="Alejandro Ignacio Tapia Alvarado" userId="f74c3613-9739-4adc-8ab1-45494e7b82ef" providerId="ADAL" clId="{F46B4DC1-50D4-4119-AAF2-F98C7FB4D7F2}" dt="2023-06-03T11:57:41.155" v="14157"/>
          <ac:spMkLst>
            <pc:docMk/>
            <pc:sldMk cId="853168094" sldId="292"/>
            <ac:spMk id="34" creationId="{3FE4DFDB-D2C3-B0B4-757F-E700999E9767}"/>
          </ac:spMkLst>
        </pc:spChg>
        <pc:spChg chg="add mod">
          <ac:chgData name="Alejandro Ignacio Tapia Alvarado" userId="f74c3613-9739-4adc-8ab1-45494e7b82ef" providerId="ADAL" clId="{F46B4DC1-50D4-4119-AAF2-F98C7FB4D7F2}" dt="2023-06-03T11:57:41.155" v="14157"/>
          <ac:spMkLst>
            <pc:docMk/>
            <pc:sldMk cId="853168094" sldId="292"/>
            <ac:spMk id="35" creationId="{F01179E3-7FE8-6C1A-0A8A-B2EF9EA4FEB2}"/>
          </ac:spMkLst>
        </pc:spChg>
        <pc:spChg chg="add mod">
          <ac:chgData name="Alejandro Ignacio Tapia Alvarado" userId="f74c3613-9739-4adc-8ab1-45494e7b82ef" providerId="ADAL" clId="{F46B4DC1-50D4-4119-AAF2-F98C7FB4D7F2}" dt="2023-06-03T11:57:41.155" v="14157"/>
          <ac:spMkLst>
            <pc:docMk/>
            <pc:sldMk cId="853168094" sldId="292"/>
            <ac:spMk id="36" creationId="{18DCF876-E376-90FB-D717-A8F23397A2E9}"/>
          </ac:spMkLst>
        </pc:spChg>
        <pc:graphicFrameChg chg="modGraphic">
          <ac:chgData name="Alejandro Ignacio Tapia Alvarado" userId="f74c3613-9739-4adc-8ab1-45494e7b82ef" providerId="ADAL" clId="{F46B4DC1-50D4-4119-AAF2-F98C7FB4D7F2}" dt="2023-06-03T08:39:22.378" v="4935" actId="20577"/>
          <ac:graphicFrameMkLst>
            <pc:docMk/>
            <pc:sldMk cId="853168094" sldId="292"/>
            <ac:graphicFrameMk id="8" creationId="{00413725-0E57-95F7-597E-FB2A576BF354}"/>
          </ac:graphicFrameMkLst>
        </pc:graphicFrameChg>
        <pc:cxnChg chg="add mod">
          <ac:chgData name="Alejandro Ignacio Tapia Alvarado" userId="f74c3613-9739-4adc-8ab1-45494e7b82ef" providerId="ADAL" clId="{F46B4DC1-50D4-4119-AAF2-F98C7FB4D7F2}" dt="2023-06-03T11:57:41.155" v="14157"/>
          <ac:cxnSpMkLst>
            <pc:docMk/>
            <pc:sldMk cId="853168094" sldId="292"/>
            <ac:cxnSpMk id="37" creationId="{A38B6EE8-89A4-2415-A2AA-09ABDE6DC809}"/>
          </ac:cxnSpMkLst>
        </pc:cxnChg>
        <pc:cxnChg chg="add mod">
          <ac:chgData name="Alejandro Ignacio Tapia Alvarado" userId="f74c3613-9739-4adc-8ab1-45494e7b82ef" providerId="ADAL" clId="{F46B4DC1-50D4-4119-AAF2-F98C7FB4D7F2}" dt="2023-06-03T11:57:41.155" v="14157"/>
          <ac:cxnSpMkLst>
            <pc:docMk/>
            <pc:sldMk cId="853168094" sldId="292"/>
            <ac:cxnSpMk id="38" creationId="{BC1CE2AB-6B28-824E-9818-86E1F0C5CC43}"/>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39" creationId="{8BCC17C0-975D-39D8-5A90-33C685419BBD}"/>
          </ac:cxnSpMkLst>
        </pc:cxnChg>
        <pc:cxnChg chg="add mod">
          <ac:chgData name="Alejandro Ignacio Tapia Alvarado" userId="f74c3613-9739-4adc-8ab1-45494e7b82ef" providerId="ADAL" clId="{F46B4DC1-50D4-4119-AAF2-F98C7FB4D7F2}" dt="2023-06-03T11:57:41.155" v="14157"/>
          <ac:cxnSpMkLst>
            <pc:docMk/>
            <pc:sldMk cId="853168094" sldId="292"/>
            <ac:cxnSpMk id="40" creationId="{31381846-66CE-D2BA-CF23-9414B2579A25}"/>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41" creationId="{A8AAE288-C21A-0ED0-D3D8-770A79073CC8}"/>
          </ac:cxnSpMkLst>
        </pc:cxnChg>
        <pc:cxnChg chg="add mod">
          <ac:chgData name="Alejandro Ignacio Tapia Alvarado" userId="f74c3613-9739-4adc-8ab1-45494e7b82ef" providerId="ADAL" clId="{F46B4DC1-50D4-4119-AAF2-F98C7FB4D7F2}" dt="2023-06-03T11:57:41.155" v="14157"/>
          <ac:cxnSpMkLst>
            <pc:docMk/>
            <pc:sldMk cId="853168094" sldId="292"/>
            <ac:cxnSpMk id="42" creationId="{7CD5B724-C929-2A4E-8633-81CC240AD85C}"/>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43" creationId="{E9079A10-CD77-FCD3-746F-AA7A4803C5C1}"/>
          </ac:cxnSpMkLst>
        </pc:cxnChg>
        <pc:cxnChg chg="add mod">
          <ac:chgData name="Alejandro Ignacio Tapia Alvarado" userId="f74c3613-9739-4adc-8ab1-45494e7b82ef" providerId="ADAL" clId="{F46B4DC1-50D4-4119-AAF2-F98C7FB4D7F2}" dt="2023-06-03T11:57:41.155" v="14157"/>
          <ac:cxnSpMkLst>
            <pc:docMk/>
            <pc:sldMk cId="853168094" sldId="292"/>
            <ac:cxnSpMk id="44" creationId="{4F7E66C0-51F6-E6DA-3568-5EED88087DB5}"/>
          </ac:cxnSpMkLst>
        </pc:cxnChg>
        <pc:cxnChg chg="add mod">
          <ac:chgData name="Alejandro Ignacio Tapia Alvarado" userId="f74c3613-9739-4adc-8ab1-45494e7b82ef" providerId="ADAL" clId="{F46B4DC1-50D4-4119-AAF2-F98C7FB4D7F2}" dt="2023-06-03T11:57:41.155" v="14157"/>
          <ac:cxnSpMkLst>
            <pc:docMk/>
            <pc:sldMk cId="853168094" sldId="292"/>
            <ac:cxnSpMk id="45" creationId="{72546BB9-2BD2-A3E2-4BAC-EF45A1C39776}"/>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46" creationId="{60DA8BF8-EE07-21A2-54B1-86981D52C592}"/>
          </ac:cxnSpMkLst>
        </pc:cxnChg>
        <pc:cxnChg chg="add mod">
          <ac:chgData name="Alejandro Ignacio Tapia Alvarado" userId="f74c3613-9739-4adc-8ab1-45494e7b82ef" providerId="ADAL" clId="{F46B4DC1-50D4-4119-AAF2-F98C7FB4D7F2}" dt="2023-06-03T11:57:41.155" v="14157"/>
          <ac:cxnSpMkLst>
            <pc:docMk/>
            <pc:sldMk cId="853168094" sldId="292"/>
            <ac:cxnSpMk id="47" creationId="{DC092F60-1749-2130-9F22-7F5C18AC2644}"/>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60" creationId="{AD0832E0-5811-E88D-8C84-FD53728C0BE6}"/>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62" creationId="{9C6899B4-E99D-3DB2-B4BA-9568BA0FD96D}"/>
          </ac:cxnSpMkLst>
        </pc:cxnChg>
        <pc:cxnChg chg="del mod">
          <ac:chgData name="Alejandro Ignacio Tapia Alvarado" userId="f74c3613-9739-4adc-8ab1-45494e7b82ef" providerId="ADAL" clId="{F46B4DC1-50D4-4119-AAF2-F98C7FB4D7F2}" dt="2023-06-03T11:57:40.860" v="14156" actId="478"/>
          <ac:cxnSpMkLst>
            <pc:docMk/>
            <pc:sldMk cId="853168094" sldId="292"/>
            <ac:cxnSpMk id="64" creationId="{2D492B6D-0561-C2FA-4A6C-60164E83EBED}"/>
          </ac:cxnSpMkLst>
        </pc:cxnChg>
      </pc:sldChg>
      <pc:sldChg chg="modSp add del mod">
        <pc:chgData name="Alejandro Ignacio Tapia Alvarado" userId="f74c3613-9739-4adc-8ab1-45494e7b82ef" providerId="ADAL" clId="{F46B4DC1-50D4-4119-AAF2-F98C7FB4D7F2}" dt="2023-06-03T08:44:49.447" v="5127" actId="2696"/>
        <pc:sldMkLst>
          <pc:docMk/>
          <pc:sldMk cId="292788426" sldId="293"/>
        </pc:sldMkLst>
        <pc:spChg chg="mod">
          <ac:chgData name="Alejandro Ignacio Tapia Alvarado" userId="f74c3613-9739-4adc-8ab1-45494e7b82ef" providerId="ADAL" clId="{F46B4DC1-50D4-4119-AAF2-F98C7FB4D7F2}" dt="2023-06-03T08:43:45.315" v="5126" actId="5793"/>
          <ac:spMkLst>
            <pc:docMk/>
            <pc:sldMk cId="292788426" sldId="293"/>
            <ac:spMk id="5" creationId="{00000000-0000-0000-0000-000000000000}"/>
          </ac:spMkLst>
        </pc:spChg>
      </pc:sldChg>
      <pc:sldChg chg="addSp delSp modSp add mod ord modTransition">
        <pc:chgData name="Alejandro Ignacio Tapia Alvarado" userId="f74c3613-9739-4adc-8ab1-45494e7b82ef" providerId="ADAL" clId="{F46B4DC1-50D4-4119-AAF2-F98C7FB4D7F2}" dt="2023-06-03T13:07:42.968" v="17629"/>
        <pc:sldMkLst>
          <pc:docMk/>
          <pc:sldMk cId="609560464" sldId="293"/>
        </pc:sldMkLst>
        <pc:spChg chg="mod">
          <ac:chgData name="Alejandro Ignacio Tapia Alvarado" userId="f74c3613-9739-4adc-8ab1-45494e7b82ef" providerId="ADAL" clId="{F46B4DC1-50D4-4119-AAF2-F98C7FB4D7F2}" dt="2023-06-03T11:02:54.065" v="12531" actId="113"/>
          <ac:spMkLst>
            <pc:docMk/>
            <pc:sldMk cId="609560464" sldId="293"/>
            <ac:spMk id="2" creationId="{00000000-0000-0000-0000-000000000000}"/>
          </ac:spMkLst>
        </pc:spChg>
        <pc:spChg chg="del">
          <ac:chgData name="Alejandro Ignacio Tapia Alvarado" userId="f74c3613-9739-4adc-8ab1-45494e7b82ef" providerId="ADAL" clId="{F46B4DC1-50D4-4119-AAF2-F98C7FB4D7F2}" dt="2023-06-03T08:47:29.453" v="5196"/>
          <ac:spMkLst>
            <pc:docMk/>
            <pc:sldMk cId="609560464" sldId="293"/>
            <ac:spMk id="4" creationId="{47E6C2B5-2DCC-1D81-29AC-FB41BDECCD09}"/>
          </ac:spMkLst>
        </pc:spChg>
        <pc:spChg chg="mod">
          <ac:chgData name="Alejandro Ignacio Tapia Alvarado" userId="f74c3613-9739-4adc-8ab1-45494e7b82ef" providerId="ADAL" clId="{F46B4DC1-50D4-4119-AAF2-F98C7FB4D7F2}" dt="2023-06-03T08:48:51.872" v="5260"/>
          <ac:spMkLst>
            <pc:docMk/>
            <pc:sldMk cId="609560464" sldId="293"/>
            <ac:spMk id="5" creationId="{F69A19D2-6F88-B8C8-57F4-DE7F6FB3F1C0}"/>
          </ac:spMkLst>
        </pc:spChg>
        <pc:picChg chg="add mod">
          <ac:chgData name="Alejandro Ignacio Tapia Alvarado" userId="f74c3613-9739-4adc-8ab1-45494e7b82ef" providerId="ADAL" clId="{F46B4DC1-50D4-4119-AAF2-F98C7FB4D7F2}" dt="2023-06-03T08:47:34.500" v="5197" actId="27614"/>
          <ac:picMkLst>
            <pc:docMk/>
            <pc:sldMk cId="609560464" sldId="293"/>
            <ac:picMk id="6" creationId="{929EB7FC-7883-7AD0-47E8-92A173029648}"/>
          </ac:picMkLst>
        </pc:picChg>
        <pc:inkChg chg="add">
          <ac:chgData name="Alejandro Ignacio Tapia Alvarado" userId="f74c3613-9739-4adc-8ab1-45494e7b82ef" providerId="ADAL" clId="{F46B4DC1-50D4-4119-AAF2-F98C7FB4D7F2}" dt="2023-06-03T11:42:38.049" v="13340" actId="9405"/>
          <ac:inkMkLst>
            <pc:docMk/>
            <pc:sldMk cId="609560464" sldId="293"/>
            <ac:inkMk id="3" creationId="{7D6784C0-994E-B478-8FCF-9A524B671D47}"/>
          </ac:inkMkLst>
        </pc:inkChg>
        <pc:inkChg chg="add">
          <ac:chgData name="Alejandro Ignacio Tapia Alvarado" userId="f74c3613-9739-4adc-8ab1-45494e7b82ef" providerId="ADAL" clId="{F46B4DC1-50D4-4119-AAF2-F98C7FB4D7F2}" dt="2023-06-03T11:42:42.876" v="13341" actId="9405"/>
          <ac:inkMkLst>
            <pc:docMk/>
            <pc:sldMk cId="609560464" sldId="293"/>
            <ac:inkMk id="4" creationId="{332B2C04-3849-3DAE-C984-EFB17074DD34}"/>
          </ac:inkMkLst>
        </pc:inkChg>
        <pc:inkChg chg="add">
          <ac:chgData name="Alejandro Ignacio Tapia Alvarado" userId="f74c3613-9739-4adc-8ab1-45494e7b82ef" providerId="ADAL" clId="{F46B4DC1-50D4-4119-AAF2-F98C7FB4D7F2}" dt="2023-06-03T11:42:47.139" v="13342" actId="9405"/>
          <ac:inkMkLst>
            <pc:docMk/>
            <pc:sldMk cId="609560464" sldId="293"/>
            <ac:inkMk id="7" creationId="{2808932A-BCBD-A3DE-6A0A-3FBEB2F70F57}"/>
          </ac:inkMkLst>
        </pc:inkChg>
        <pc:inkChg chg="add">
          <ac:chgData name="Alejandro Ignacio Tapia Alvarado" userId="f74c3613-9739-4adc-8ab1-45494e7b82ef" providerId="ADAL" clId="{F46B4DC1-50D4-4119-AAF2-F98C7FB4D7F2}" dt="2023-06-03T11:42:50.217" v="13343" actId="9405"/>
          <ac:inkMkLst>
            <pc:docMk/>
            <pc:sldMk cId="609560464" sldId="293"/>
            <ac:inkMk id="8" creationId="{910CA9F6-9475-AD5F-6A89-6753128DA59D}"/>
          </ac:inkMkLst>
        </pc:inkChg>
        <pc:inkChg chg="add">
          <ac:chgData name="Alejandro Ignacio Tapia Alvarado" userId="f74c3613-9739-4adc-8ab1-45494e7b82ef" providerId="ADAL" clId="{F46B4DC1-50D4-4119-AAF2-F98C7FB4D7F2}" dt="2023-06-03T11:42:52.921" v="13344" actId="9405"/>
          <ac:inkMkLst>
            <pc:docMk/>
            <pc:sldMk cId="609560464" sldId="293"/>
            <ac:inkMk id="9" creationId="{9C8949AA-A3E9-1FE2-E6A3-5B7FAEC01492}"/>
          </ac:inkMkLst>
        </pc:inkChg>
      </pc:sldChg>
      <pc:sldChg chg="addSp modSp add mod modTransition">
        <pc:chgData name="Alejandro Ignacio Tapia Alvarado" userId="f74c3613-9739-4adc-8ab1-45494e7b82ef" providerId="ADAL" clId="{F46B4DC1-50D4-4119-AAF2-F98C7FB4D7F2}" dt="2023-06-03T13:07:42.968" v="17629"/>
        <pc:sldMkLst>
          <pc:docMk/>
          <pc:sldMk cId="3913769788" sldId="294"/>
        </pc:sldMkLst>
        <pc:spChg chg="mod">
          <ac:chgData name="Alejandro Ignacio Tapia Alvarado" userId="f74c3613-9739-4adc-8ab1-45494e7b82ef" providerId="ADAL" clId="{F46B4DC1-50D4-4119-AAF2-F98C7FB4D7F2}" dt="2023-06-03T11:02:56.139" v="12532" actId="113"/>
          <ac:spMkLst>
            <pc:docMk/>
            <pc:sldMk cId="3913769788" sldId="294"/>
            <ac:spMk id="2" creationId="{00000000-0000-0000-0000-000000000000}"/>
          </ac:spMkLst>
        </pc:spChg>
        <pc:spChg chg="mod">
          <ac:chgData name="Alejandro Ignacio Tapia Alvarado" userId="f74c3613-9739-4adc-8ab1-45494e7b82ef" providerId="ADAL" clId="{F46B4DC1-50D4-4119-AAF2-F98C7FB4D7F2}" dt="2023-06-03T08:53:41.865" v="5877" actId="20577"/>
          <ac:spMkLst>
            <pc:docMk/>
            <pc:sldMk cId="3913769788" sldId="294"/>
            <ac:spMk id="5" creationId="{F69A19D2-6F88-B8C8-57F4-DE7F6FB3F1C0}"/>
          </ac:spMkLst>
        </pc:spChg>
        <pc:inkChg chg="add">
          <ac:chgData name="Alejandro Ignacio Tapia Alvarado" userId="f74c3613-9739-4adc-8ab1-45494e7b82ef" providerId="ADAL" clId="{F46B4DC1-50D4-4119-AAF2-F98C7FB4D7F2}" dt="2023-06-03T11:43:03.486" v="13345" actId="9405"/>
          <ac:inkMkLst>
            <pc:docMk/>
            <pc:sldMk cId="3913769788" sldId="294"/>
            <ac:inkMk id="3" creationId="{74FD3E25-AB02-4ABB-91D5-974AE5ABFFAE}"/>
          </ac:inkMkLst>
        </pc:inkChg>
        <pc:inkChg chg="add">
          <ac:chgData name="Alejandro Ignacio Tapia Alvarado" userId="f74c3613-9739-4adc-8ab1-45494e7b82ef" providerId="ADAL" clId="{F46B4DC1-50D4-4119-AAF2-F98C7FB4D7F2}" dt="2023-06-03T11:43:08.781" v="13346" actId="9405"/>
          <ac:inkMkLst>
            <pc:docMk/>
            <pc:sldMk cId="3913769788" sldId="294"/>
            <ac:inkMk id="4" creationId="{6109CDF2-8E54-9110-F734-A207A828C888}"/>
          </ac:inkMkLst>
        </pc:inkChg>
        <pc:inkChg chg="add">
          <ac:chgData name="Alejandro Ignacio Tapia Alvarado" userId="f74c3613-9739-4adc-8ab1-45494e7b82ef" providerId="ADAL" clId="{F46B4DC1-50D4-4119-AAF2-F98C7FB4D7F2}" dt="2023-06-03T11:43:13.852" v="13347" actId="9405"/>
          <ac:inkMkLst>
            <pc:docMk/>
            <pc:sldMk cId="3913769788" sldId="294"/>
            <ac:inkMk id="7" creationId="{D43A3CB6-955C-8AC4-ED35-34907E3937EE}"/>
          </ac:inkMkLst>
        </pc:inkChg>
        <pc:inkChg chg="add">
          <ac:chgData name="Alejandro Ignacio Tapia Alvarado" userId="f74c3613-9739-4adc-8ab1-45494e7b82ef" providerId="ADAL" clId="{F46B4DC1-50D4-4119-AAF2-F98C7FB4D7F2}" dt="2023-06-03T11:43:22.066" v="13348" actId="9405"/>
          <ac:inkMkLst>
            <pc:docMk/>
            <pc:sldMk cId="3913769788" sldId="294"/>
            <ac:inkMk id="8" creationId="{D837FBED-5F41-D8A9-79E4-E8A553AA4B19}"/>
          </ac:inkMkLst>
        </pc:inkChg>
        <pc:inkChg chg="add">
          <ac:chgData name="Alejandro Ignacio Tapia Alvarado" userId="f74c3613-9739-4adc-8ab1-45494e7b82ef" providerId="ADAL" clId="{F46B4DC1-50D4-4119-AAF2-F98C7FB4D7F2}" dt="2023-06-03T11:43:26.205" v="13349" actId="9405"/>
          <ac:inkMkLst>
            <pc:docMk/>
            <pc:sldMk cId="3913769788" sldId="294"/>
            <ac:inkMk id="9" creationId="{AF064AA4-F0FD-0B3A-B386-AED823575FE9}"/>
          </ac:inkMkLst>
        </pc:inkChg>
      </pc:sldChg>
      <pc:sldChg chg="addSp delSp modSp add mod modTransition">
        <pc:chgData name="Alejandro Ignacio Tapia Alvarado" userId="f74c3613-9739-4adc-8ab1-45494e7b82ef" providerId="ADAL" clId="{F46B4DC1-50D4-4119-AAF2-F98C7FB4D7F2}" dt="2023-06-03T13:07:42.968" v="17629"/>
        <pc:sldMkLst>
          <pc:docMk/>
          <pc:sldMk cId="1859300456" sldId="295"/>
        </pc:sldMkLst>
        <pc:spChg chg="mod">
          <ac:chgData name="Alejandro Ignacio Tapia Alvarado" userId="f74c3613-9739-4adc-8ab1-45494e7b82ef" providerId="ADAL" clId="{F46B4DC1-50D4-4119-AAF2-F98C7FB4D7F2}" dt="2023-06-03T11:02:57.856" v="12533" actId="113"/>
          <ac:spMkLst>
            <pc:docMk/>
            <pc:sldMk cId="1859300456" sldId="295"/>
            <ac:spMk id="2" creationId="{00000000-0000-0000-0000-000000000000}"/>
          </ac:spMkLst>
        </pc:spChg>
        <pc:spChg chg="mod">
          <ac:chgData name="Alejandro Ignacio Tapia Alvarado" userId="f74c3613-9739-4adc-8ab1-45494e7b82ef" providerId="ADAL" clId="{F46B4DC1-50D4-4119-AAF2-F98C7FB4D7F2}" dt="2023-06-03T08:58:00.714" v="6504" actId="20577"/>
          <ac:spMkLst>
            <pc:docMk/>
            <pc:sldMk cId="1859300456" sldId="295"/>
            <ac:spMk id="5" creationId="{F69A19D2-6F88-B8C8-57F4-DE7F6FB3F1C0}"/>
          </ac:spMkLst>
        </pc:spChg>
        <pc:inkChg chg="add">
          <ac:chgData name="Alejandro Ignacio Tapia Alvarado" userId="f74c3613-9739-4adc-8ab1-45494e7b82ef" providerId="ADAL" clId="{F46B4DC1-50D4-4119-AAF2-F98C7FB4D7F2}" dt="2023-06-03T11:43:45.077" v="13350" actId="9405"/>
          <ac:inkMkLst>
            <pc:docMk/>
            <pc:sldMk cId="1859300456" sldId="295"/>
            <ac:inkMk id="3" creationId="{20787432-7592-2EA5-07A4-BC5B88A92D12}"/>
          </ac:inkMkLst>
        </pc:inkChg>
        <pc:inkChg chg="add">
          <ac:chgData name="Alejandro Ignacio Tapia Alvarado" userId="f74c3613-9739-4adc-8ab1-45494e7b82ef" providerId="ADAL" clId="{F46B4DC1-50D4-4119-AAF2-F98C7FB4D7F2}" dt="2023-06-03T11:43:48.044" v="13351" actId="9405"/>
          <ac:inkMkLst>
            <pc:docMk/>
            <pc:sldMk cId="1859300456" sldId="295"/>
            <ac:inkMk id="4" creationId="{8639E04A-B0C9-2301-F829-330B1EF9E4B5}"/>
          </ac:inkMkLst>
        </pc:inkChg>
        <pc:inkChg chg="add del">
          <ac:chgData name="Alejandro Ignacio Tapia Alvarado" userId="f74c3613-9739-4adc-8ab1-45494e7b82ef" providerId="ADAL" clId="{F46B4DC1-50D4-4119-AAF2-F98C7FB4D7F2}" dt="2023-06-03T11:43:53.192" v="13353" actId="9405"/>
          <ac:inkMkLst>
            <pc:docMk/>
            <pc:sldMk cId="1859300456" sldId="295"/>
            <ac:inkMk id="7" creationId="{6BE06082-3C19-D673-6CC2-6BB7CB5CEDCD}"/>
          </ac:inkMkLst>
        </pc:inkChg>
        <pc:inkChg chg="add">
          <ac:chgData name="Alejandro Ignacio Tapia Alvarado" userId="f74c3613-9739-4adc-8ab1-45494e7b82ef" providerId="ADAL" clId="{F46B4DC1-50D4-4119-AAF2-F98C7FB4D7F2}" dt="2023-06-03T11:43:55.694" v="13354" actId="9405"/>
          <ac:inkMkLst>
            <pc:docMk/>
            <pc:sldMk cId="1859300456" sldId="295"/>
            <ac:inkMk id="8" creationId="{78B36198-147A-567F-8BB2-29643DA239F7}"/>
          </ac:inkMkLst>
        </pc:inkChg>
        <pc:inkChg chg="add">
          <ac:chgData name="Alejandro Ignacio Tapia Alvarado" userId="f74c3613-9739-4adc-8ab1-45494e7b82ef" providerId="ADAL" clId="{F46B4DC1-50D4-4119-AAF2-F98C7FB4D7F2}" dt="2023-06-03T11:43:58.676" v="13355" actId="9405"/>
          <ac:inkMkLst>
            <pc:docMk/>
            <pc:sldMk cId="1859300456" sldId="295"/>
            <ac:inkMk id="9" creationId="{7F380BFB-DFBE-BD28-4146-3588E4136958}"/>
          </ac:inkMkLst>
        </pc:inkChg>
        <pc:inkChg chg="add">
          <ac:chgData name="Alejandro Ignacio Tapia Alvarado" userId="f74c3613-9739-4adc-8ab1-45494e7b82ef" providerId="ADAL" clId="{F46B4DC1-50D4-4119-AAF2-F98C7FB4D7F2}" dt="2023-06-03T11:44:11.622" v="13356" actId="9405"/>
          <ac:inkMkLst>
            <pc:docMk/>
            <pc:sldMk cId="1859300456" sldId="295"/>
            <ac:inkMk id="10" creationId="{44A705C0-BD56-8533-8D2E-E584299156E3}"/>
          </ac:inkMkLst>
        </pc:inkChg>
        <pc:inkChg chg="add">
          <ac:chgData name="Alejandro Ignacio Tapia Alvarado" userId="f74c3613-9739-4adc-8ab1-45494e7b82ef" providerId="ADAL" clId="{F46B4DC1-50D4-4119-AAF2-F98C7FB4D7F2}" dt="2023-06-03T11:44:15.317" v="13357" actId="9405"/>
          <ac:inkMkLst>
            <pc:docMk/>
            <pc:sldMk cId="1859300456" sldId="295"/>
            <ac:inkMk id="11" creationId="{AD67A87C-A367-72F8-EA42-A0E27AA97ACE}"/>
          </ac:inkMkLst>
        </pc:inkChg>
        <pc:inkChg chg="add del">
          <ac:chgData name="Alejandro Ignacio Tapia Alvarado" userId="f74c3613-9739-4adc-8ab1-45494e7b82ef" providerId="ADAL" clId="{F46B4DC1-50D4-4119-AAF2-F98C7FB4D7F2}" dt="2023-06-03T11:44:21.196" v="13359" actId="9405"/>
          <ac:inkMkLst>
            <pc:docMk/>
            <pc:sldMk cId="1859300456" sldId="295"/>
            <ac:inkMk id="12" creationId="{517EADF5-3B83-7D6B-935D-6457130F19B6}"/>
          </ac:inkMkLst>
        </pc:inkChg>
        <pc:inkChg chg="add">
          <ac:chgData name="Alejandro Ignacio Tapia Alvarado" userId="f74c3613-9739-4adc-8ab1-45494e7b82ef" providerId="ADAL" clId="{F46B4DC1-50D4-4119-AAF2-F98C7FB4D7F2}" dt="2023-06-03T11:44:26.285" v="13360" actId="9405"/>
          <ac:inkMkLst>
            <pc:docMk/>
            <pc:sldMk cId="1859300456" sldId="295"/>
            <ac:inkMk id="13" creationId="{34306397-9D5E-3810-47F0-7E1E88CFC054}"/>
          </ac:inkMkLst>
        </pc:inkChg>
        <pc:inkChg chg="add">
          <ac:chgData name="Alejandro Ignacio Tapia Alvarado" userId="f74c3613-9739-4adc-8ab1-45494e7b82ef" providerId="ADAL" clId="{F46B4DC1-50D4-4119-AAF2-F98C7FB4D7F2}" dt="2023-06-03T11:44:39.831" v="13361" actId="9405"/>
          <ac:inkMkLst>
            <pc:docMk/>
            <pc:sldMk cId="1859300456" sldId="295"/>
            <ac:inkMk id="14" creationId="{B1CDE3BD-9B01-5040-7CAB-334835AA773F}"/>
          </ac:inkMkLst>
        </pc:inkChg>
        <pc:inkChg chg="add">
          <ac:chgData name="Alejandro Ignacio Tapia Alvarado" userId="f74c3613-9739-4adc-8ab1-45494e7b82ef" providerId="ADAL" clId="{F46B4DC1-50D4-4119-AAF2-F98C7FB4D7F2}" dt="2023-06-03T11:44:42.387" v="13362" actId="9405"/>
          <ac:inkMkLst>
            <pc:docMk/>
            <pc:sldMk cId="1859300456" sldId="295"/>
            <ac:inkMk id="15" creationId="{94BAFA3A-50F9-2DAA-75A0-9F7DB2013600}"/>
          </ac:inkMkLst>
        </pc:inkChg>
      </pc:sldChg>
      <pc:sldChg chg="addSp modSp add mod ord modTransition">
        <pc:chgData name="Alejandro Ignacio Tapia Alvarado" userId="f74c3613-9739-4adc-8ab1-45494e7b82ef" providerId="ADAL" clId="{F46B4DC1-50D4-4119-AAF2-F98C7FB4D7F2}" dt="2023-06-03T13:07:42.968" v="17629"/>
        <pc:sldMkLst>
          <pc:docMk/>
          <pc:sldMk cId="2986266482" sldId="296"/>
        </pc:sldMkLst>
        <pc:spChg chg="mod">
          <ac:chgData name="Alejandro Ignacio Tapia Alvarado" userId="f74c3613-9739-4adc-8ab1-45494e7b82ef" providerId="ADAL" clId="{F46B4DC1-50D4-4119-AAF2-F98C7FB4D7F2}" dt="2023-06-03T11:03:02.236" v="12535" actId="113"/>
          <ac:spMkLst>
            <pc:docMk/>
            <pc:sldMk cId="2986266482" sldId="296"/>
            <ac:spMk id="2" creationId="{00000000-0000-0000-0000-000000000000}"/>
          </ac:spMkLst>
        </pc:spChg>
        <pc:spChg chg="mod">
          <ac:chgData name="Alejandro Ignacio Tapia Alvarado" userId="f74c3613-9739-4adc-8ab1-45494e7b82ef" providerId="ADAL" clId="{F46B4DC1-50D4-4119-AAF2-F98C7FB4D7F2}" dt="2023-06-03T09:07:05.045" v="7026" actId="20577"/>
          <ac:spMkLst>
            <pc:docMk/>
            <pc:sldMk cId="2986266482" sldId="296"/>
            <ac:spMk id="5" creationId="{00000000-0000-0000-0000-000000000000}"/>
          </ac:spMkLst>
        </pc:spChg>
        <pc:graphicFrameChg chg="add mod modGraphic">
          <ac:chgData name="Alejandro Ignacio Tapia Alvarado" userId="f74c3613-9739-4adc-8ab1-45494e7b82ef" providerId="ADAL" clId="{F46B4DC1-50D4-4119-AAF2-F98C7FB4D7F2}" dt="2023-06-03T09:03:17.336" v="6817" actId="20577"/>
          <ac:graphicFrameMkLst>
            <pc:docMk/>
            <pc:sldMk cId="2986266482" sldId="296"/>
            <ac:graphicFrameMk id="3" creationId="{84520E4C-D547-E904-52D6-CB4E5671D566}"/>
          </ac:graphicFrameMkLst>
        </pc:graphicFrameChg>
        <pc:graphicFrameChg chg="mod modGraphic">
          <ac:chgData name="Alejandro Ignacio Tapia Alvarado" userId="f74c3613-9739-4adc-8ab1-45494e7b82ef" providerId="ADAL" clId="{F46B4DC1-50D4-4119-AAF2-F98C7FB4D7F2}" dt="2023-06-03T09:03:13.437" v="6814" actId="113"/>
          <ac:graphicFrameMkLst>
            <pc:docMk/>
            <pc:sldMk cId="2986266482" sldId="296"/>
            <ac:graphicFrameMk id="8" creationId="{00413725-0E57-95F7-597E-FB2A576BF354}"/>
          </ac:graphicFrameMkLst>
        </pc:graphicFrameChg>
      </pc:sldChg>
      <pc:sldChg chg="add del">
        <pc:chgData name="Alejandro Ignacio Tapia Alvarado" userId="f74c3613-9739-4adc-8ab1-45494e7b82ef" providerId="ADAL" clId="{F46B4DC1-50D4-4119-AAF2-F98C7FB4D7F2}" dt="2023-06-03T09:05:44.345" v="6836" actId="47"/>
        <pc:sldMkLst>
          <pc:docMk/>
          <pc:sldMk cId="187778904" sldId="297"/>
        </pc:sldMkLst>
      </pc:sldChg>
      <pc:sldChg chg="modSp add mod ord modTransition">
        <pc:chgData name="Alejandro Ignacio Tapia Alvarado" userId="f74c3613-9739-4adc-8ab1-45494e7b82ef" providerId="ADAL" clId="{F46B4DC1-50D4-4119-AAF2-F98C7FB4D7F2}" dt="2023-06-03T13:07:42.968" v="17629"/>
        <pc:sldMkLst>
          <pc:docMk/>
          <pc:sldMk cId="1496301815" sldId="298"/>
        </pc:sldMkLst>
        <pc:spChg chg="mod">
          <ac:chgData name="Alejandro Ignacio Tapia Alvarado" userId="f74c3613-9739-4adc-8ab1-45494e7b82ef" providerId="ADAL" clId="{F46B4DC1-50D4-4119-AAF2-F98C7FB4D7F2}" dt="2023-06-03T11:02:59.386" v="12534" actId="113"/>
          <ac:spMkLst>
            <pc:docMk/>
            <pc:sldMk cId="1496301815" sldId="298"/>
            <ac:spMk id="2" creationId="{00000000-0000-0000-0000-000000000000}"/>
          </ac:spMkLst>
        </pc:spChg>
        <pc:spChg chg="mod">
          <ac:chgData name="Alejandro Ignacio Tapia Alvarado" userId="f74c3613-9739-4adc-8ab1-45494e7b82ef" providerId="ADAL" clId="{F46B4DC1-50D4-4119-AAF2-F98C7FB4D7F2}" dt="2023-06-03T09:03:46.449" v="6823" actId="20577"/>
          <ac:spMkLst>
            <pc:docMk/>
            <pc:sldMk cId="1496301815" sldId="298"/>
            <ac:spMk id="5" creationId="{00000000-0000-0000-0000-000000000000}"/>
          </ac:spMkLst>
        </pc:spChg>
      </pc:sldChg>
      <pc:sldChg chg="modSp add mod modTransition">
        <pc:chgData name="Alejandro Ignacio Tapia Alvarado" userId="f74c3613-9739-4adc-8ab1-45494e7b82ef" providerId="ADAL" clId="{F46B4DC1-50D4-4119-AAF2-F98C7FB4D7F2}" dt="2023-06-03T13:07:42.968" v="17629"/>
        <pc:sldMkLst>
          <pc:docMk/>
          <pc:sldMk cId="963593897" sldId="299"/>
        </pc:sldMkLst>
        <pc:spChg chg="mod">
          <ac:chgData name="Alejandro Ignacio Tapia Alvarado" userId="f74c3613-9739-4adc-8ab1-45494e7b82ef" providerId="ADAL" clId="{F46B4DC1-50D4-4119-AAF2-F98C7FB4D7F2}" dt="2023-06-03T11:03:03.604" v="12536" actId="113"/>
          <ac:spMkLst>
            <pc:docMk/>
            <pc:sldMk cId="963593897" sldId="299"/>
            <ac:spMk id="2" creationId="{00000000-0000-0000-0000-000000000000}"/>
          </ac:spMkLst>
        </pc:spChg>
        <pc:spChg chg="mod">
          <ac:chgData name="Alejandro Ignacio Tapia Alvarado" userId="f74c3613-9739-4adc-8ab1-45494e7b82ef" providerId="ADAL" clId="{F46B4DC1-50D4-4119-AAF2-F98C7FB4D7F2}" dt="2023-06-03T09:06:58.141" v="7025" actId="20577"/>
          <ac:spMkLst>
            <pc:docMk/>
            <pc:sldMk cId="963593897" sldId="299"/>
            <ac:spMk id="5" creationId="{00000000-0000-0000-0000-000000000000}"/>
          </ac:spMkLst>
        </pc:spChg>
        <pc:spChg chg="mod">
          <ac:chgData name="Alejandro Ignacio Tapia Alvarado" userId="f74c3613-9739-4adc-8ab1-45494e7b82ef" providerId="ADAL" clId="{F46B4DC1-50D4-4119-AAF2-F98C7FB4D7F2}" dt="2023-06-03T11:59:08.183" v="14178" actId="207"/>
          <ac:spMkLst>
            <pc:docMk/>
            <pc:sldMk cId="963593897" sldId="299"/>
            <ac:spMk id="15" creationId="{D053E075-AB99-292A-CDED-0796893F8220}"/>
          </ac:spMkLst>
        </pc:spChg>
        <pc:spChg chg="mod">
          <ac:chgData name="Alejandro Ignacio Tapia Alvarado" userId="f74c3613-9739-4adc-8ab1-45494e7b82ef" providerId="ADAL" clId="{F46B4DC1-50D4-4119-AAF2-F98C7FB4D7F2}" dt="2023-06-03T11:59:18.324" v="14181" actId="692"/>
          <ac:spMkLst>
            <pc:docMk/>
            <pc:sldMk cId="963593897" sldId="299"/>
            <ac:spMk id="17" creationId="{9E2062FF-626A-E295-F6A4-6DC973E8E48B}"/>
          </ac:spMkLst>
        </pc:spChg>
        <pc:graphicFrameChg chg="modGraphic">
          <ac:chgData name="Alejandro Ignacio Tapia Alvarado" userId="f74c3613-9739-4adc-8ab1-45494e7b82ef" providerId="ADAL" clId="{F46B4DC1-50D4-4119-AAF2-F98C7FB4D7F2}" dt="2023-06-03T09:08:36.966" v="7064" actId="20577"/>
          <ac:graphicFrameMkLst>
            <pc:docMk/>
            <pc:sldMk cId="963593897" sldId="299"/>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08:32.036" v="7063" actId="113"/>
          <ac:graphicFrameMkLst>
            <pc:docMk/>
            <pc:sldMk cId="963593897" sldId="299"/>
            <ac:graphicFrameMk id="8" creationId="{00413725-0E57-95F7-597E-FB2A576BF354}"/>
          </ac:graphicFrameMkLst>
        </pc:graphicFrameChg>
      </pc:sldChg>
      <pc:sldChg chg="addSp delSp modSp add mod modTransition">
        <pc:chgData name="Alejandro Ignacio Tapia Alvarado" userId="f74c3613-9739-4adc-8ab1-45494e7b82ef" providerId="ADAL" clId="{F46B4DC1-50D4-4119-AAF2-F98C7FB4D7F2}" dt="2023-06-03T13:07:42.968" v="17629"/>
        <pc:sldMkLst>
          <pc:docMk/>
          <pc:sldMk cId="1950220118" sldId="300"/>
        </pc:sldMkLst>
        <pc:spChg chg="mod">
          <ac:chgData name="Alejandro Ignacio Tapia Alvarado" userId="f74c3613-9739-4adc-8ab1-45494e7b82ef" providerId="ADAL" clId="{F46B4DC1-50D4-4119-AAF2-F98C7FB4D7F2}" dt="2023-06-03T11:03:05.763" v="12537" actId="113"/>
          <ac:spMkLst>
            <pc:docMk/>
            <pc:sldMk cId="1950220118" sldId="300"/>
            <ac:spMk id="2" creationId="{00000000-0000-0000-0000-000000000000}"/>
          </ac:spMkLst>
        </pc:spChg>
        <pc:spChg chg="add mod">
          <ac:chgData name="Alejandro Ignacio Tapia Alvarado" userId="f74c3613-9739-4adc-8ab1-45494e7b82ef" providerId="ADAL" clId="{F46B4DC1-50D4-4119-AAF2-F98C7FB4D7F2}" dt="2023-06-03T11:59:29.505" v="14183"/>
          <ac:spMkLst>
            <pc:docMk/>
            <pc:sldMk cId="1950220118" sldId="300"/>
            <ac:spMk id="4" creationId="{86A62244-22EE-ADC8-5793-B5703DD4C1D1}"/>
          </ac:spMkLst>
        </pc:spChg>
        <pc:spChg chg="mod">
          <ac:chgData name="Alejandro Ignacio Tapia Alvarado" userId="f74c3613-9739-4adc-8ab1-45494e7b82ef" providerId="ADAL" clId="{F46B4DC1-50D4-4119-AAF2-F98C7FB4D7F2}" dt="2023-06-03T09:11:18.384" v="7140" actId="20577"/>
          <ac:spMkLst>
            <pc:docMk/>
            <pc:sldMk cId="1950220118" sldId="300"/>
            <ac:spMk id="5" creationId="{00000000-0000-0000-0000-000000000000}"/>
          </ac:spMkLst>
        </pc:spChg>
        <pc:spChg chg="add mod">
          <ac:chgData name="Alejandro Ignacio Tapia Alvarado" userId="f74c3613-9739-4adc-8ab1-45494e7b82ef" providerId="ADAL" clId="{F46B4DC1-50D4-4119-AAF2-F98C7FB4D7F2}" dt="2023-06-03T11:59:29.505" v="14183"/>
          <ac:spMkLst>
            <pc:docMk/>
            <pc:sldMk cId="1950220118" sldId="300"/>
            <ac:spMk id="6" creationId="{33E4ADFF-3A61-F7E0-557F-341577F6D54B}"/>
          </ac:spMkLst>
        </pc:spChg>
        <pc:spChg chg="add mod">
          <ac:chgData name="Alejandro Ignacio Tapia Alvarado" userId="f74c3613-9739-4adc-8ab1-45494e7b82ef" providerId="ADAL" clId="{F46B4DC1-50D4-4119-AAF2-F98C7FB4D7F2}" dt="2023-06-03T11:59:35.642" v="14184" actId="207"/>
          <ac:spMkLst>
            <pc:docMk/>
            <pc:sldMk cId="1950220118" sldId="300"/>
            <ac:spMk id="7" creationId="{4DEB4625-5897-43C1-6110-3A5BB21377DA}"/>
          </ac:spMkLst>
        </pc:spChg>
        <pc:spChg chg="add mod">
          <ac:chgData name="Alejandro Ignacio Tapia Alvarado" userId="f74c3613-9739-4adc-8ab1-45494e7b82ef" providerId="ADAL" clId="{F46B4DC1-50D4-4119-AAF2-F98C7FB4D7F2}" dt="2023-06-03T11:59:29.505" v="14183"/>
          <ac:spMkLst>
            <pc:docMk/>
            <pc:sldMk cId="1950220118" sldId="300"/>
            <ac:spMk id="9" creationId="{573A4680-4A20-B9E4-B056-638E9B1D78F0}"/>
          </ac:spMkLst>
        </pc:spChg>
        <pc:spChg chg="add mod">
          <ac:chgData name="Alejandro Ignacio Tapia Alvarado" userId="f74c3613-9739-4adc-8ab1-45494e7b82ef" providerId="ADAL" clId="{F46B4DC1-50D4-4119-AAF2-F98C7FB4D7F2}" dt="2023-06-03T11:59:29.505" v="14183"/>
          <ac:spMkLst>
            <pc:docMk/>
            <pc:sldMk cId="1950220118" sldId="300"/>
            <ac:spMk id="10" creationId="{9184A1AF-F0D2-F91F-7218-A9A1E2F3D8C6}"/>
          </ac:spMkLst>
        </pc:spChg>
        <pc:spChg chg="add mod">
          <ac:chgData name="Alejandro Ignacio Tapia Alvarado" userId="f74c3613-9739-4adc-8ab1-45494e7b82ef" providerId="ADAL" clId="{F46B4DC1-50D4-4119-AAF2-F98C7FB4D7F2}" dt="2023-06-03T11:59:29.505" v="14183"/>
          <ac:spMkLst>
            <pc:docMk/>
            <pc:sldMk cId="1950220118" sldId="300"/>
            <ac:spMk id="11" creationId="{A02BD594-0D46-DB43-41B8-89A92F765874}"/>
          </ac:spMkLst>
        </pc:spChg>
        <pc:spChg chg="add mod">
          <ac:chgData name="Alejandro Ignacio Tapia Alvarado" userId="f74c3613-9739-4adc-8ab1-45494e7b82ef" providerId="ADAL" clId="{F46B4DC1-50D4-4119-AAF2-F98C7FB4D7F2}" dt="2023-06-03T11:59:41.877" v="14187" actId="692"/>
          <ac:spMkLst>
            <pc:docMk/>
            <pc:sldMk cId="1950220118" sldId="300"/>
            <ac:spMk id="12" creationId="{50C51B83-4E50-A857-AF2E-D738C1AA7FA8}"/>
          </ac:spMkLst>
        </pc:spChg>
        <pc:spChg chg="add mod">
          <ac:chgData name="Alejandro Ignacio Tapia Alvarado" userId="f74c3613-9739-4adc-8ab1-45494e7b82ef" providerId="ADAL" clId="{F46B4DC1-50D4-4119-AAF2-F98C7FB4D7F2}" dt="2023-06-03T11:59:29.505" v="14183"/>
          <ac:spMkLst>
            <pc:docMk/>
            <pc:sldMk cId="1950220118" sldId="300"/>
            <ac:spMk id="13" creationId="{450EC3C4-3D0E-9B58-9184-4EC9C17D19A5}"/>
          </ac:spMkLst>
        </pc:spChg>
        <pc:spChg chg="add mod">
          <ac:chgData name="Alejandro Ignacio Tapia Alvarado" userId="f74c3613-9739-4adc-8ab1-45494e7b82ef" providerId="ADAL" clId="{F46B4DC1-50D4-4119-AAF2-F98C7FB4D7F2}" dt="2023-06-03T11:59:29.505" v="14183"/>
          <ac:spMkLst>
            <pc:docMk/>
            <pc:sldMk cId="1950220118" sldId="300"/>
            <ac:spMk id="14" creationId="{61CB4C86-58D7-441D-B594-F67917B57205}"/>
          </ac:spMkLst>
        </pc:spChg>
        <pc:spChg chg="del">
          <ac:chgData name="Alejandro Ignacio Tapia Alvarado" userId="f74c3613-9739-4adc-8ab1-45494e7b82ef" providerId="ADAL" clId="{F46B4DC1-50D4-4119-AAF2-F98C7FB4D7F2}" dt="2023-06-03T11:59:29.209" v="14182" actId="478"/>
          <ac:spMkLst>
            <pc:docMk/>
            <pc:sldMk cId="1950220118" sldId="300"/>
            <ac:spMk id="15" creationId="{D053E075-AB99-292A-CDED-0796893F8220}"/>
          </ac:spMkLst>
        </pc:spChg>
        <pc:spChg chg="del">
          <ac:chgData name="Alejandro Ignacio Tapia Alvarado" userId="f74c3613-9739-4adc-8ab1-45494e7b82ef" providerId="ADAL" clId="{F46B4DC1-50D4-4119-AAF2-F98C7FB4D7F2}" dt="2023-06-03T11:59:29.209" v="14182" actId="478"/>
          <ac:spMkLst>
            <pc:docMk/>
            <pc:sldMk cId="1950220118" sldId="300"/>
            <ac:spMk id="16" creationId="{5F73FF96-4F55-3821-D097-809FBD9CEF44}"/>
          </ac:spMkLst>
        </pc:spChg>
        <pc:spChg chg="del">
          <ac:chgData name="Alejandro Ignacio Tapia Alvarado" userId="f74c3613-9739-4adc-8ab1-45494e7b82ef" providerId="ADAL" clId="{F46B4DC1-50D4-4119-AAF2-F98C7FB4D7F2}" dt="2023-06-03T11:59:29.209" v="14182" actId="478"/>
          <ac:spMkLst>
            <pc:docMk/>
            <pc:sldMk cId="1950220118" sldId="300"/>
            <ac:spMk id="17" creationId="{9E2062FF-626A-E295-F6A4-6DC973E8E48B}"/>
          </ac:spMkLst>
        </pc:spChg>
        <pc:spChg chg="del">
          <ac:chgData name="Alejandro Ignacio Tapia Alvarado" userId="f74c3613-9739-4adc-8ab1-45494e7b82ef" providerId="ADAL" clId="{F46B4DC1-50D4-4119-AAF2-F98C7FB4D7F2}" dt="2023-06-03T11:59:29.209" v="14182" actId="478"/>
          <ac:spMkLst>
            <pc:docMk/>
            <pc:sldMk cId="1950220118" sldId="300"/>
            <ac:spMk id="18" creationId="{33CBA735-1AAB-A2BE-5A13-E7BF15B74660}"/>
          </ac:spMkLst>
        </pc:spChg>
        <pc:spChg chg="del">
          <ac:chgData name="Alejandro Ignacio Tapia Alvarado" userId="f74c3613-9739-4adc-8ab1-45494e7b82ef" providerId="ADAL" clId="{F46B4DC1-50D4-4119-AAF2-F98C7FB4D7F2}" dt="2023-06-03T11:59:29.209" v="14182" actId="478"/>
          <ac:spMkLst>
            <pc:docMk/>
            <pc:sldMk cId="1950220118" sldId="300"/>
            <ac:spMk id="19" creationId="{01FBC731-11C5-0797-B24C-2A4229F37D64}"/>
          </ac:spMkLst>
        </pc:spChg>
        <pc:spChg chg="del">
          <ac:chgData name="Alejandro Ignacio Tapia Alvarado" userId="f74c3613-9739-4adc-8ab1-45494e7b82ef" providerId="ADAL" clId="{F46B4DC1-50D4-4119-AAF2-F98C7FB4D7F2}" dt="2023-06-03T11:59:29.209" v="14182" actId="478"/>
          <ac:spMkLst>
            <pc:docMk/>
            <pc:sldMk cId="1950220118" sldId="300"/>
            <ac:spMk id="20" creationId="{72DCB7E3-FBE0-C07E-C482-30B6E66E7C19}"/>
          </ac:spMkLst>
        </pc:spChg>
        <pc:spChg chg="del">
          <ac:chgData name="Alejandro Ignacio Tapia Alvarado" userId="f74c3613-9739-4adc-8ab1-45494e7b82ef" providerId="ADAL" clId="{F46B4DC1-50D4-4119-AAF2-F98C7FB4D7F2}" dt="2023-06-03T11:59:29.209" v="14182" actId="478"/>
          <ac:spMkLst>
            <pc:docMk/>
            <pc:sldMk cId="1950220118" sldId="300"/>
            <ac:spMk id="21" creationId="{23EC772B-5B47-1150-9021-E049ACE56857}"/>
          </ac:spMkLst>
        </pc:spChg>
        <pc:spChg chg="del">
          <ac:chgData name="Alejandro Ignacio Tapia Alvarado" userId="f74c3613-9739-4adc-8ab1-45494e7b82ef" providerId="ADAL" clId="{F46B4DC1-50D4-4119-AAF2-F98C7FB4D7F2}" dt="2023-06-03T11:59:29.209" v="14182" actId="478"/>
          <ac:spMkLst>
            <pc:docMk/>
            <pc:sldMk cId="1950220118" sldId="300"/>
            <ac:spMk id="22" creationId="{77116B29-5F88-F1AB-EB99-396C6D5D9279}"/>
          </ac:spMkLst>
        </pc:spChg>
        <pc:spChg chg="del">
          <ac:chgData name="Alejandro Ignacio Tapia Alvarado" userId="f74c3613-9739-4adc-8ab1-45494e7b82ef" providerId="ADAL" clId="{F46B4DC1-50D4-4119-AAF2-F98C7FB4D7F2}" dt="2023-06-03T11:59:29.209" v="14182" actId="478"/>
          <ac:spMkLst>
            <pc:docMk/>
            <pc:sldMk cId="1950220118" sldId="300"/>
            <ac:spMk id="23" creationId="{D762F8D7-4519-3BE9-ECBC-D86C8BAEB6F3}"/>
          </ac:spMkLst>
        </pc:spChg>
        <pc:spChg chg="del">
          <ac:chgData name="Alejandro Ignacio Tapia Alvarado" userId="f74c3613-9739-4adc-8ab1-45494e7b82ef" providerId="ADAL" clId="{F46B4DC1-50D4-4119-AAF2-F98C7FB4D7F2}" dt="2023-06-03T11:59:29.209" v="14182" actId="478"/>
          <ac:spMkLst>
            <pc:docMk/>
            <pc:sldMk cId="1950220118" sldId="300"/>
            <ac:spMk id="24" creationId="{43DEB223-D93F-FC5B-4BC3-091D8BD03143}"/>
          </ac:spMkLst>
        </pc:spChg>
        <pc:spChg chg="del">
          <ac:chgData name="Alejandro Ignacio Tapia Alvarado" userId="f74c3613-9739-4adc-8ab1-45494e7b82ef" providerId="ADAL" clId="{F46B4DC1-50D4-4119-AAF2-F98C7FB4D7F2}" dt="2023-06-03T11:59:29.209" v="14182" actId="478"/>
          <ac:spMkLst>
            <pc:docMk/>
            <pc:sldMk cId="1950220118" sldId="300"/>
            <ac:spMk id="25" creationId="{8DBD21E1-DFD8-9806-8E39-C481B0B60EB4}"/>
          </ac:spMkLst>
        </pc:spChg>
        <pc:spChg chg="del">
          <ac:chgData name="Alejandro Ignacio Tapia Alvarado" userId="f74c3613-9739-4adc-8ab1-45494e7b82ef" providerId="ADAL" clId="{F46B4DC1-50D4-4119-AAF2-F98C7FB4D7F2}" dt="2023-06-03T11:59:29.209" v="14182" actId="478"/>
          <ac:spMkLst>
            <pc:docMk/>
            <pc:sldMk cId="1950220118" sldId="300"/>
            <ac:spMk id="26" creationId="{3215C4B5-F00F-A9EC-8656-9ED7D796796E}"/>
          </ac:spMkLst>
        </pc:spChg>
        <pc:spChg chg="del">
          <ac:chgData name="Alejandro Ignacio Tapia Alvarado" userId="f74c3613-9739-4adc-8ab1-45494e7b82ef" providerId="ADAL" clId="{F46B4DC1-50D4-4119-AAF2-F98C7FB4D7F2}" dt="2023-06-03T11:59:29.209" v="14182" actId="478"/>
          <ac:spMkLst>
            <pc:docMk/>
            <pc:sldMk cId="1950220118" sldId="300"/>
            <ac:spMk id="27" creationId="{06536F02-F14A-ADF3-0A4A-1B72236B5DE1}"/>
          </ac:spMkLst>
        </pc:spChg>
        <pc:spChg chg="del">
          <ac:chgData name="Alejandro Ignacio Tapia Alvarado" userId="f74c3613-9739-4adc-8ab1-45494e7b82ef" providerId="ADAL" clId="{F46B4DC1-50D4-4119-AAF2-F98C7FB4D7F2}" dt="2023-06-03T11:59:29.209" v="14182" actId="478"/>
          <ac:spMkLst>
            <pc:docMk/>
            <pc:sldMk cId="1950220118" sldId="300"/>
            <ac:spMk id="28" creationId="{1BC07034-2A8C-2953-AF5E-8205158F1CF9}"/>
          </ac:spMkLst>
        </pc:spChg>
        <pc:spChg chg="del">
          <ac:chgData name="Alejandro Ignacio Tapia Alvarado" userId="f74c3613-9739-4adc-8ab1-45494e7b82ef" providerId="ADAL" clId="{F46B4DC1-50D4-4119-AAF2-F98C7FB4D7F2}" dt="2023-06-03T11:59:29.209" v="14182" actId="478"/>
          <ac:spMkLst>
            <pc:docMk/>
            <pc:sldMk cId="1950220118" sldId="300"/>
            <ac:spMk id="29" creationId="{531EB5B9-6BF7-F68F-26EC-1CCC6702D00C}"/>
          </ac:spMkLst>
        </pc:spChg>
        <pc:spChg chg="del">
          <ac:chgData name="Alejandro Ignacio Tapia Alvarado" userId="f74c3613-9739-4adc-8ab1-45494e7b82ef" providerId="ADAL" clId="{F46B4DC1-50D4-4119-AAF2-F98C7FB4D7F2}" dt="2023-06-03T11:59:29.209" v="14182" actId="478"/>
          <ac:spMkLst>
            <pc:docMk/>
            <pc:sldMk cId="1950220118" sldId="300"/>
            <ac:spMk id="30" creationId="{BC26E250-0AC0-A783-8315-B38E8ACB0F2C}"/>
          </ac:spMkLst>
        </pc:spChg>
        <pc:spChg chg="add mod">
          <ac:chgData name="Alejandro Ignacio Tapia Alvarado" userId="f74c3613-9739-4adc-8ab1-45494e7b82ef" providerId="ADAL" clId="{F46B4DC1-50D4-4119-AAF2-F98C7FB4D7F2}" dt="2023-06-03T11:59:29.505" v="14183"/>
          <ac:spMkLst>
            <pc:docMk/>
            <pc:sldMk cId="1950220118" sldId="300"/>
            <ac:spMk id="31" creationId="{8F90280E-E332-EDC8-FD77-9DFE008A6AF8}"/>
          </ac:spMkLst>
        </pc:spChg>
        <pc:spChg chg="add mod">
          <ac:chgData name="Alejandro Ignacio Tapia Alvarado" userId="f74c3613-9739-4adc-8ab1-45494e7b82ef" providerId="ADAL" clId="{F46B4DC1-50D4-4119-AAF2-F98C7FB4D7F2}" dt="2023-06-03T11:59:29.505" v="14183"/>
          <ac:spMkLst>
            <pc:docMk/>
            <pc:sldMk cId="1950220118" sldId="300"/>
            <ac:spMk id="32" creationId="{3FD8424C-6265-F85E-F531-D79F371EAD5A}"/>
          </ac:spMkLst>
        </pc:spChg>
        <pc:spChg chg="add mod">
          <ac:chgData name="Alejandro Ignacio Tapia Alvarado" userId="f74c3613-9739-4adc-8ab1-45494e7b82ef" providerId="ADAL" clId="{F46B4DC1-50D4-4119-AAF2-F98C7FB4D7F2}" dt="2023-06-03T11:59:29.505" v="14183"/>
          <ac:spMkLst>
            <pc:docMk/>
            <pc:sldMk cId="1950220118" sldId="300"/>
            <ac:spMk id="33" creationId="{3FA78C08-AE33-8A22-D481-99F0561E27E7}"/>
          </ac:spMkLst>
        </pc:spChg>
        <pc:spChg chg="add mod">
          <ac:chgData name="Alejandro Ignacio Tapia Alvarado" userId="f74c3613-9739-4adc-8ab1-45494e7b82ef" providerId="ADAL" clId="{F46B4DC1-50D4-4119-AAF2-F98C7FB4D7F2}" dt="2023-06-03T11:59:29.505" v="14183"/>
          <ac:spMkLst>
            <pc:docMk/>
            <pc:sldMk cId="1950220118" sldId="300"/>
            <ac:spMk id="34" creationId="{F1C936FE-D7BC-35DE-E9E2-608A62076D60}"/>
          </ac:spMkLst>
        </pc:spChg>
        <pc:spChg chg="add mod">
          <ac:chgData name="Alejandro Ignacio Tapia Alvarado" userId="f74c3613-9739-4adc-8ab1-45494e7b82ef" providerId="ADAL" clId="{F46B4DC1-50D4-4119-AAF2-F98C7FB4D7F2}" dt="2023-06-03T11:59:29.505" v="14183"/>
          <ac:spMkLst>
            <pc:docMk/>
            <pc:sldMk cId="1950220118" sldId="300"/>
            <ac:spMk id="35" creationId="{4FC9D5ED-F16F-CA1F-DA1D-DD3CE1B0230A}"/>
          </ac:spMkLst>
        </pc:spChg>
        <pc:spChg chg="add mod">
          <ac:chgData name="Alejandro Ignacio Tapia Alvarado" userId="f74c3613-9739-4adc-8ab1-45494e7b82ef" providerId="ADAL" clId="{F46B4DC1-50D4-4119-AAF2-F98C7FB4D7F2}" dt="2023-06-03T11:59:29.505" v="14183"/>
          <ac:spMkLst>
            <pc:docMk/>
            <pc:sldMk cId="1950220118" sldId="300"/>
            <ac:spMk id="36" creationId="{033D91EE-0A3B-DDC3-AF08-905F6B38541C}"/>
          </ac:spMkLst>
        </pc:spChg>
        <pc:spChg chg="add mod">
          <ac:chgData name="Alejandro Ignacio Tapia Alvarado" userId="f74c3613-9739-4adc-8ab1-45494e7b82ef" providerId="ADAL" clId="{F46B4DC1-50D4-4119-AAF2-F98C7FB4D7F2}" dt="2023-06-03T11:59:29.505" v="14183"/>
          <ac:spMkLst>
            <pc:docMk/>
            <pc:sldMk cId="1950220118" sldId="300"/>
            <ac:spMk id="37" creationId="{67459444-0FD0-ACC0-29A2-49110D889FF2}"/>
          </ac:spMkLst>
        </pc:spChg>
        <pc:graphicFrameChg chg="modGraphic">
          <ac:chgData name="Alejandro Ignacio Tapia Alvarado" userId="f74c3613-9739-4adc-8ab1-45494e7b82ef" providerId="ADAL" clId="{F46B4DC1-50D4-4119-AAF2-F98C7FB4D7F2}" dt="2023-06-03T09:08:40.974" v="7065" actId="20577"/>
          <ac:graphicFrameMkLst>
            <pc:docMk/>
            <pc:sldMk cId="1950220118" sldId="300"/>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09:31.300" v="7109" actId="113"/>
          <ac:graphicFrameMkLst>
            <pc:docMk/>
            <pc:sldMk cId="1950220118" sldId="300"/>
            <ac:graphicFrameMk id="8" creationId="{00413725-0E57-95F7-597E-FB2A576BF354}"/>
          </ac:graphicFrameMkLst>
        </pc:graphicFrameChg>
        <pc:cxnChg chg="add mod">
          <ac:chgData name="Alejandro Ignacio Tapia Alvarado" userId="f74c3613-9739-4adc-8ab1-45494e7b82ef" providerId="ADAL" clId="{F46B4DC1-50D4-4119-AAF2-F98C7FB4D7F2}" dt="2023-06-03T11:59:29.505" v="14183"/>
          <ac:cxnSpMkLst>
            <pc:docMk/>
            <pc:sldMk cId="1950220118" sldId="300"/>
            <ac:cxnSpMk id="38" creationId="{1EC9E413-B920-B999-4CE9-76D774628D3D}"/>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39" creationId="{8BCC17C0-975D-39D8-5A90-33C685419BBD}"/>
          </ac:cxnSpMkLst>
        </pc:cxnChg>
        <pc:cxnChg chg="add mod">
          <ac:chgData name="Alejandro Ignacio Tapia Alvarado" userId="f74c3613-9739-4adc-8ab1-45494e7b82ef" providerId="ADAL" clId="{F46B4DC1-50D4-4119-AAF2-F98C7FB4D7F2}" dt="2023-06-03T11:59:29.505" v="14183"/>
          <ac:cxnSpMkLst>
            <pc:docMk/>
            <pc:sldMk cId="1950220118" sldId="300"/>
            <ac:cxnSpMk id="40" creationId="{02E3DC4C-579D-A855-3FD9-F9BC61CD645B}"/>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41" creationId="{A8AAE288-C21A-0ED0-D3D8-770A79073CC8}"/>
          </ac:cxnSpMkLst>
        </pc:cxnChg>
        <pc:cxnChg chg="add mod">
          <ac:chgData name="Alejandro Ignacio Tapia Alvarado" userId="f74c3613-9739-4adc-8ab1-45494e7b82ef" providerId="ADAL" clId="{F46B4DC1-50D4-4119-AAF2-F98C7FB4D7F2}" dt="2023-06-03T11:59:29.505" v="14183"/>
          <ac:cxnSpMkLst>
            <pc:docMk/>
            <pc:sldMk cId="1950220118" sldId="300"/>
            <ac:cxnSpMk id="42" creationId="{845D524B-3B18-1311-F20C-F4576D3583E0}"/>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43" creationId="{E9079A10-CD77-FCD3-746F-AA7A4803C5C1}"/>
          </ac:cxnSpMkLst>
        </pc:cxnChg>
        <pc:cxnChg chg="add mod">
          <ac:chgData name="Alejandro Ignacio Tapia Alvarado" userId="f74c3613-9739-4adc-8ab1-45494e7b82ef" providerId="ADAL" clId="{F46B4DC1-50D4-4119-AAF2-F98C7FB4D7F2}" dt="2023-06-03T11:59:29.505" v="14183"/>
          <ac:cxnSpMkLst>
            <pc:docMk/>
            <pc:sldMk cId="1950220118" sldId="300"/>
            <ac:cxnSpMk id="44" creationId="{5FE13B23-11BB-2F25-10D2-30D4CA0CDEA5}"/>
          </ac:cxnSpMkLst>
        </pc:cxnChg>
        <pc:cxnChg chg="add mod">
          <ac:chgData name="Alejandro Ignacio Tapia Alvarado" userId="f74c3613-9739-4adc-8ab1-45494e7b82ef" providerId="ADAL" clId="{F46B4DC1-50D4-4119-AAF2-F98C7FB4D7F2}" dt="2023-06-03T11:59:29.505" v="14183"/>
          <ac:cxnSpMkLst>
            <pc:docMk/>
            <pc:sldMk cId="1950220118" sldId="300"/>
            <ac:cxnSpMk id="45" creationId="{EA946760-9FDC-CC5D-3A9C-8DB54C8FCE8D}"/>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46" creationId="{60DA8BF8-EE07-21A2-54B1-86981D52C592}"/>
          </ac:cxnSpMkLst>
        </pc:cxnChg>
        <pc:cxnChg chg="add mod">
          <ac:chgData name="Alejandro Ignacio Tapia Alvarado" userId="f74c3613-9739-4adc-8ab1-45494e7b82ef" providerId="ADAL" clId="{F46B4DC1-50D4-4119-AAF2-F98C7FB4D7F2}" dt="2023-06-03T11:59:29.505" v="14183"/>
          <ac:cxnSpMkLst>
            <pc:docMk/>
            <pc:sldMk cId="1950220118" sldId="300"/>
            <ac:cxnSpMk id="47" creationId="{1FDAF07E-605C-DAAB-065E-41CBAEB22EC7}"/>
          </ac:cxnSpMkLst>
        </pc:cxnChg>
        <pc:cxnChg chg="add mod">
          <ac:chgData name="Alejandro Ignacio Tapia Alvarado" userId="f74c3613-9739-4adc-8ab1-45494e7b82ef" providerId="ADAL" clId="{F46B4DC1-50D4-4119-AAF2-F98C7FB4D7F2}" dt="2023-06-03T11:59:29.505" v="14183"/>
          <ac:cxnSpMkLst>
            <pc:docMk/>
            <pc:sldMk cId="1950220118" sldId="300"/>
            <ac:cxnSpMk id="48" creationId="{ED5B0DC6-D3D1-723A-BC76-F5827E77645D}"/>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60" creationId="{AD0832E0-5811-E88D-8C84-FD53728C0BE6}"/>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62" creationId="{9C6899B4-E99D-3DB2-B4BA-9568BA0FD96D}"/>
          </ac:cxnSpMkLst>
        </pc:cxnChg>
        <pc:cxnChg chg="del mod">
          <ac:chgData name="Alejandro Ignacio Tapia Alvarado" userId="f74c3613-9739-4adc-8ab1-45494e7b82ef" providerId="ADAL" clId="{F46B4DC1-50D4-4119-AAF2-F98C7FB4D7F2}" dt="2023-06-03T11:59:29.209" v="14182" actId="478"/>
          <ac:cxnSpMkLst>
            <pc:docMk/>
            <pc:sldMk cId="1950220118" sldId="300"/>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3531088466" sldId="301"/>
        </pc:sldMkLst>
        <pc:spChg chg="mod">
          <ac:chgData name="Alejandro Ignacio Tapia Alvarado" userId="f74c3613-9739-4adc-8ab1-45494e7b82ef" providerId="ADAL" clId="{F46B4DC1-50D4-4119-AAF2-F98C7FB4D7F2}" dt="2023-06-03T11:03:06.867" v="12538" actId="113"/>
          <ac:spMkLst>
            <pc:docMk/>
            <pc:sldMk cId="3531088466" sldId="301"/>
            <ac:spMk id="2" creationId="{00000000-0000-0000-0000-000000000000}"/>
          </ac:spMkLst>
        </pc:spChg>
        <pc:spChg chg="add mod">
          <ac:chgData name="Alejandro Ignacio Tapia Alvarado" userId="f74c3613-9739-4adc-8ab1-45494e7b82ef" providerId="ADAL" clId="{F46B4DC1-50D4-4119-AAF2-F98C7FB4D7F2}" dt="2023-06-03T11:59:56.187" v="14189"/>
          <ac:spMkLst>
            <pc:docMk/>
            <pc:sldMk cId="3531088466" sldId="301"/>
            <ac:spMk id="4" creationId="{27A5B057-27E2-4697-144C-9B516FC849DB}"/>
          </ac:spMkLst>
        </pc:spChg>
        <pc:spChg chg="mod">
          <ac:chgData name="Alejandro Ignacio Tapia Alvarado" userId="f74c3613-9739-4adc-8ab1-45494e7b82ef" providerId="ADAL" clId="{F46B4DC1-50D4-4119-AAF2-F98C7FB4D7F2}" dt="2023-06-03T09:11:14.943" v="7139" actId="20577"/>
          <ac:spMkLst>
            <pc:docMk/>
            <pc:sldMk cId="3531088466" sldId="301"/>
            <ac:spMk id="5" creationId="{00000000-0000-0000-0000-000000000000}"/>
          </ac:spMkLst>
        </pc:spChg>
        <pc:spChg chg="add mod">
          <ac:chgData name="Alejandro Ignacio Tapia Alvarado" userId="f74c3613-9739-4adc-8ab1-45494e7b82ef" providerId="ADAL" clId="{F46B4DC1-50D4-4119-AAF2-F98C7FB4D7F2}" dt="2023-06-03T12:00:12.469" v="14194" actId="692"/>
          <ac:spMkLst>
            <pc:docMk/>
            <pc:sldMk cId="3531088466" sldId="301"/>
            <ac:spMk id="6" creationId="{FFA13D18-A839-7D9C-EDDF-ABA378A26602}"/>
          </ac:spMkLst>
        </pc:spChg>
        <pc:spChg chg="add mod">
          <ac:chgData name="Alejandro Ignacio Tapia Alvarado" userId="f74c3613-9739-4adc-8ab1-45494e7b82ef" providerId="ADAL" clId="{F46B4DC1-50D4-4119-AAF2-F98C7FB4D7F2}" dt="2023-06-03T11:59:56.187" v="14189"/>
          <ac:spMkLst>
            <pc:docMk/>
            <pc:sldMk cId="3531088466" sldId="301"/>
            <ac:spMk id="7" creationId="{1CCD3EBC-E941-FBBE-4E75-565F1D5F6B4F}"/>
          </ac:spMkLst>
        </pc:spChg>
        <pc:spChg chg="add mod">
          <ac:chgData name="Alejandro Ignacio Tapia Alvarado" userId="f74c3613-9739-4adc-8ab1-45494e7b82ef" providerId="ADAL" clId="{F46B4DC1-50D4-4119-AAF2-F98C7FB4D7F2}" dt="2023-06-03T11:59:56.187" v="14189"/>
          <ac:spMkLst>
            <pc:docMk/>
            <pc:sldMk cId="3531088466" sldId="301"/>
            <ac:spMk id="9" creationId="{B73002C7-8CDE-9654-230B-DE47D2AB2E7F}"/>
          </ac:spMkLst>
        </pc:spChg>
        <pc:spChg chg="add mod">
          <ac:chgData name="Alejandro Ignacio Tapia Alvarado" userId="f74c3613-9739-4adc-8ab1-45494e7b82ef" providerId="ADAL" clId="{F46B4DC1-50D4-4119-AAF2-F98C7FB4D7F2}" dt="2023-06-03T11:59:56.187" v="14189"/>
          <ac:spMkLst>
            <pc:docMk/>
            <pc:sldMk cId="3531088466" sldId="301"/>
            <ac:spMk id="10" creationId="{D7C406B4-FCD7-F502-174A-BD80A2DFB4CF}"/>
          </ac:spMkLst>
        </pc:spChg>
        <pc:spChg chg="add mod">
          <ac:chgData name="Alejandro Ignacio Tapia Alvarado" userId="f74c3613-9739-4adc-8ab1-45494e7b82ef" providerId="ADAL" clId="{F46B4DC1-50D4-4119-AAF2-F98C7FB4D7F2}" dt="2023-06-03T11:59:56.187" v="14189"/>
          <ac:spMkLst>
            <pc:docMk/>
            <pc:sldMk cId="3531088466" sldId="301"/>
            <ac:spMk id="11" creationId="{2DE4C91B-2FA5-D4DB-695A-B09FEB432252}"/>
          </ac:spMkLst>
        </pc:spChg>
        <pc:spChg chg="add mod">
          <ac:chgData name="Alejandro Ignacio Tapia Alvarado" userId="f74c3613-9739-4adc-8ab1-45494e7b82ef" providerId="ADAL" clId="{F46B4DC1-50D4-4119-AAF2-F98C7FB4D7F2}" dt="2023-06-03T12:00:00.990" v="14190" actId="207"/>
          <ac:spMkLst>
            <pc:docMk/>
            <pc:sldMk cId="3531088466" sldId="301"/>
            <ac:spMk id="12" creationId="{252E559E-1A58-C7A2-EBBA-A2BF98E7F7E0}"/>
          </ac:spMkLst>
        </pc:spChg>
        <pc:spChg chg="add mod">
          <ac:chgData name="Alejandro Ignacio Tapia Alvarado" userId="f74c3613-9739-4adc-8ab1-45494e7b82ef" providerId="ADAL" clId="{F46B4DC1-50D4-4119-AAF2-F98C7FB4D7F2}" dt="2023-06-03T11:59:56.187" v="14189"/>
          <ac:spMkLst>
            <pc:docMk/>
            <pc:sldMk cId="3531088466" sldId="301"/>
            <ac:spMk id="13" creationId="{955821F1-4DD1-2ABD-BEB7-4A1C496039A7}"/>
          </ac:spMkLst>
        </pc:spChg>
        <pc:spChg chg="add mod">
          <ac:chgData name="Alejandro Ignacio Tapia Alvarado" userId="f74c3613-9739-4adc-8ab1-45494e7b82ef" providerId="ADAL" clId="{F46B4DC1-50D4-4119-AAF2-F98C7FB4D7F2}" dt="2023-06-03T11:59:56.187" v="14189"/>
          <ac:spMkLst>
            <pc:docMk/>
            <pc:sldMk cId="3531088466" sldId="301"/>
            <ac:spMk id="14" creationId="{3CBCAF8C-E259-ABF6-A396-A0B1AF4D053C}"/>
          </ac:spMkLst>
        </pc:spChg>
        <pc:spChg chg="del">
          <ac:chgData name="Alejandro Ignacio Tapia Alvarado" userId="f74c3613-9739-4adc-8ab1-45494e7b82ef" providerId="ADAL" clId="{F46B4DC1-50D4-4119-AAF2-F98C7FB4D7F2}" dt="2023-06-03T11:59:55.772" v="14188" actId="478"/>
          <ac:spMkLst>
            <pc:docMk/>
            <pc:sldMk cId="3531088466" sldId="301"/>
            <ac:spMk id="15" creationId="{D053E075-AB99-292A-CDED-0796893F8220}"/>
          </ac:spMkLst>
        </pc:spChg>
        <pc:spChg chg="del">
          <ac:chgData name="Alejandro Ignacio Tapia Alvarado" userId="f74c3613-9739-4adc-8ab1-45494e7b82ef" providerId="ADAL" clId="{F46B4DC1-50D4-4119-AAF2-F98C7FB4D7F2}" dt="2023-06-03T11:59:55.772" v="14188" actId="478"/>
          <ac:spMkLst>
            <pc:docMk/>
            <pc:sldMk cId="3531088466" sldId="301"/>
            <ac:spMk id="16" creationId="{5F73FF96-4F55-3821-D097-809FBD9CEF44}"/>
          </ac:spMkLst>
        </pc:spChg>
        <pc:spChg chg="del">
          <ac:chgData name="Alejandro Ignacio Tapia Alvarado" userId="f74c3613-9739-4adc-8ab1-45494e7b82ef" providerId="ADAL" clId="{F46B4DC1-50D4-4119-AAF2-F98C7FB4D7F2}" dt="2023-06-03T11:59:55.772" v="14188" actId="478"/>
          <ac:spMkLst>
            <pc:docMk/>
            <pc:sldMk cId="3531088466" sldId="301"/>
            <ac:spMk id="17" creationId="{9E2062FF-626A-E295-F6A4-6DC973E8E48B}"/>
          </ac:spMkLst>
        </pc:spChg>
        <pc:spChg chg="del">
          <ac:chgData name="Alejandro Ignacio Tapia Alvarado" userId="f74c3613-9739-4adc-8ab1-45494e7b82ef" providerId="ADAL" clId="{F46B4DC1-50D4-4119-AAF2-F98C7FB4D7F2}" dt="2023-06-03T11:59:55.772" v="14188" actId="478"/>
          <ac:spMkLst>
            <pc:docMk/>
            <pc:sldMk cId="3531088466" sldId="301"/>
            <ac:spMk id="18" creationId="{33CBA735-1AAB-A2BE-5A13-E7BF15B74660}"/>
          </ac:spMkLst>
        </pc:spChg>
        <pc:spChg chg="del">
          <ac:chgData name="Alejandro Ignacio Tapia Alvarado" userId="f74c3613-9739-4adc-8ab1-45494e7b82ef" providerId="ADAL" clId="{F46B4DC1-50D4-4119-AAF2-F98C7FB4D7F2}" dt="2023-06-03T11:59:55.772" v="14188" actId="478"/>
          <ac:spMkLst>
            <pc:docMk/>
            <pc:sldMk cId="3531088466" sldId="301"/>
            <ac:spMk id="19" creationId="{01FBC731-11C5-0797-B24C-2A4229F37D64}"/>
          </ac:spMkLst>
        </pc:spChg>
        <pc:spChg chg="del">
          <ac:chgData name="Alejandro Ignacio Tapia Alvarado" userId="f74c3613-9739-4adc-8ab1-45494e7b82ef" providerId="ADAL" clId="{F46B4DC1-50D4-4119-AAF2-F98C7FB4D7F2}" dt="2023-06-03T11:59:55.772" v="14188" actId="478"/>
          <ac:spMkLst>
            <pc:docMk/>
            <pc:sldMk cId="3531088466" sldId="301"/>
            <ac:spMk id="20" creationId="{72DCB7E3-FBE0-C07E-C482-30B6E66E7C19}"/>
          </ac:spMkLst>
        </pc:spChg>
        <pc:spChg chg="del">
          <ac:chgData name="Alejandro Ignacio Tapia Alvarado" userId="f74c3613-9739-4adc-8ab1-45494e7b82ef" providerId="ADAL" clId="{F46B4DC1-50D4-4119-AAF2-F98C7FB4D7F2}" dt="2023-06-03T11:59:55.772" v="14188" actId="478"/>
          <ac:spMkLst>
            <pc:docMk/>
            <pc:sldMk cId="3531088466" sldId="301"/>
            <ac:spMk id="21" creationId="{23EC772B-5B47-1150-9021-E049ACE56857}"/>
          </ac:spMkLst>
        </pc:spChg>
        <pc:spChg chg="del">
          <ac:chgData name="Alejandro Ignacio Tapia Alvarado" userId="f74c3613-9739-4adc-8ab1-45494e7b82ef" providerId="ADAL" clId="{F46B4DC1-50D4-4119-AAF2-F98C7FB4D7F2}" dt="2023-06-03T11:59:55.772" v="14188" actId="478"/>
          <ac:spMkLst>
            <pc:docMk/>
            <pc:sldMk cId="3531088466" sldId="301"/>
            <ac:spMk id="22" creationId="{77116B29-5F88-F1AB-EB99-396C6D5D9279}"/>
          </ac:spMkLst>
        </pc:spChg>
        <pc:spChg chg="del">
          <ac:chgData name="Alejandro Ignacio Tapia Alvarado" userId="f74c3613-9739-4adc-8ab1-45494e7b82ef" providerId="ADAL" clId="{F46B4DC1-50D4-4119-AAF2-F98C7FB4D7F2}" dt="2023-06-03T11:59:55.772" v="14188" actId="478"/>
          <ac:spMkLst>
            <pc:docMk/>
            <pc:sldMk cId="3531088466" sldId="301"/>
            <ac:spMk id="23" creationId="{D762F8D7-4519-3BE9-ECBC-D86C8BAEB6F3}"/>
          </ac:spMkLst>
        </pc:spChg>
        <pc:spChg chg="del">
          <ac:chgData name="Alejandro Ignacio Tapia Alvarado" userId="f74c3613-9739-4adc-8ab1-45494e7b82ef" providerId="ADAL" clId="{F46B4DC1-50D4-4119-AAF2-F98C7FB4D7F2}" dt="2023-06-03T11:59:55.772" v="14188" actId="478"/>
          <ac:spMkLst>
            <pc:docMk/>
            <pc:sldMk cId="3531088466" sldId="301"/>
            <ac:spMk id="24" creationId="{43DEB223-D93F-FC5B-4BC3-091D8BD03143}"/>
          </ac:spMkLst>
        </pc:spChg>
        <pc:spChg chg="del">
          <ac:chgData name="Alejandro Ignacio Tapia Alvarado" userId="f74c3613-9739-4adc-8ab1-45494e7b82ef" providerId="ADAL" clId="{F46B4DC1-50D4-4119-AAF2-F98C7FB4D7F2}" dt="2023-06-03T11:59:55.772" v="14188" actId="478"/>
          <ac:spMkLst>
            <pc:docMk/>
            <pc:sldMk cId="3531088466" sldId="301"/>
            <ac:spMk id="25" creationId="{8DBD21E1-DFD8-9806-8E39-C481B0B60EB4}"/>
          </ac:spMkLst>
        </pc:spChg>
        <pc:spChg chg="del">
          <ac:chgData name="Alejandro Ignacio Tapia Alvarado" userId="f74c3613-9739-4adc-8ab1-45494e7b82ef" providerId="ADAL" clId="{F46B4DC1-50D4-4119-AAF2-F98C7FB4D7F2}" dt="2023-06-03T11:59:55.772" v="14188" actId="478"/>
          <ac:spMkLst>
            <pc:docMk/>
            <pc:sldMk cId="3531088466" sldId="301"/>
            <ac:spMk id="26" creationId="{3215C4B5-F00F-A9EC-8656-9ED7D796796E}"/>
          </ac:spMkLst>
        </pc:spChg>
        <pc:spChg chg="del">
          <ac:chgData name="Alejandro Ignacio Tapia Alvarado" userId="f74c3613-9739-4adc-8ab1-45494e7b82ef" providerId="ADAL" clId="{F46B4DC1-50D4-4119-AAF2-F98C7FB4D7F2}" dt="2023-06-03T11:59:55.772" v="14188" actId="478"/>
          <ac:spMkLst>
            <pc:docMk/>
            <pc:sldMk cId="3531088466" sldId="301"/>
            <ac:spMk id="27" creationId="{06536F02-F14A-ADF3-0A4A-1B72236B5DE1}"/>
          </ac:spMkLst>
        </pc:spChg>
        <pc:spChg chg="del">
          <ac:chgData name="Alejandro Ignacio Tapia Alvarado" userId="f74c3613-9739-4adc-8ab1-45494e7b82ef" providerId="ADAL" clId="{F46B4DC1-50D4-4119-AAF2-F98C7FB4D7F2}" dt="2023-06-03T11:59:55.772" v="14188" actId="478"/>
          <ac:spMkLst>
            <pc:docMk/>
            <pc:sldMk cId="3531088466" sldId="301"/>
            <ac:spMk id="28" creationId="{1BC07034-2A8C-2953-AF5E-8205158F1CF9}"/>
          </ac:spMkLst>
        </pc:spChg>
        <pc:spChg chg="del">
          <ac:chgData name="Alejandro Ignacio Tapia Alvarado" userId="f74c3613-9739-4adc-8ab1-45494e7b82ef" providerId="ADAL" clId="{F46B4DC1-50D4-4119-AAF2-F98C7FB4D7F2}" dt="2023-06-03T11:59:55.772" v="14188" actId="478"/>
          <ac:spMkLst>
            <pc:docMk/>
            <pc:sldMk cId="3531088466" sldId="301"/>
            <ac:spMk id="29" creationId="{531EB5B9-6BF7-F68F-26EC-1CCC6702D00C}"/>
          </ac:spMkLst>
        </pc:spChg>
        <pc:spChg chg="del">
          <ac:chgData name="Alejandro Ignacio Tapia Alvarado" userId="f74c3613-9739-4adc-8ab1-45494e7b82ef" providerId="ADAL" clId="{F46B4DC1-50D4-4119-AAF2-F98C7FB4D7F2}" dt="2023-06-03T11:59:55.772" v="14188" actId="478"/>
          <ac:spMkLst>
            <pc:docMk/>
            <pc:sldMk cId="3531088466" sldId="301"/>
            <ac:spMk id="30" creationId="{BC26E250-0AC0-A783-8315-B38E8ACB0F2C}"/>
          </ac:spMkLst>
        </pc:spChg>
        <pc:spChg chg="add mod">
          <ac:chgData name="Alejandro Ignacio Tapia Alvarado" userId="f74c3613-9739-4adc-8ab1-45494e7b82ef" providerId="ADAL" clId="{F46B4DC1-50D4-4119-AAF2-F98C7FB4D7F2}" dt="2023-06-03T11:59:56.187" v="14189"/>
          <ac:spMkLst>
            <pc:docMk/>
            <pc:sldMk cId="3531088466" sldId="301"/>
            <ac:spMk id="31" creationId="{C6992D89-5E25-A789-9302-8E64595BC76D}"/>
          </ac:spMkLst>
        </pc:spChg>
        <pc:spChg chg="add mod">
          <ac:chgData name="Alejandro Ignacio Tapia Alvarado" userId="f74c3613-9739-4adc-8ab1-45494e7b82ef" providerId="ADAL" clId="{F46B4DC1-50D4-4119-AAF2-F98C7FB4D7F2}" dt="2023-06-03T11:59:56.187" v="14189"/>
          <ac:spMkLst>
            <pc:docMk/>
            <pc:sldMk cId="3531088466" sldId="301"/>
            <ac:spMk id="32" creationId="{57AA0413-3F73-50D7-B398-8D29FF0BFCE1}"/>
          </ac:spMkLst>
        </pc:spChg>
        <pc:spChg chg="add mod">
          <ac:chgData name="Alejandro Ignacio Tapia Alvarado" userId="f74c3613-9739-4adc-8ab1-45494e7b82ef" providerId="ADAL" clId="{F46B4DC1-50D4-4119-AAF2-F98C7FB4D7F2}" dt="2023-06-03T11:59:56.187" v="14189"/>
          <ac:spMkLst>
            <pc:docMk/>
            <pc:sldMk cId="3531088466" sldId="301"/>
            <ac:spMk id="33" creationId="{5D92BCDB-9664-0A90-2A12-6EBDEA1BA8EA}"/>
          </ac:spMkLst>
        </pc:spChg>
        <pc:spChg chg="add mod">
          <ac:chgData name="Alejandro Ignacio Tapia Alvarado" userId="f74c3613-9739-4adc-8ab1-45494e7b82ef" providerId="ADAL" clId="{F46B4DC1-50D4-4119-AAF2-F98C7FB4D7F2}" dt="2023-06-03T11:59:56.187" v="14189"/>
          <ac:spMkLst>
            <pc:docMk/>
            <pc:sldMk cId="3531088466" sldId="301"/>
            <ac:spMk id="34" creationId="{B31511C2-4736-33A7-466B-00559E2E1047}"/>
          </ac:spMkLst>
        </pc:spChg>
        <pc:spChg chg="add mod">
          <ac:chgData name="Alejandro Ignacio Tapia Alvarado" userId="f74c3613-9739-4adc-8ab1-45494e7b82ef" providerId="ADAL" clId="{F46B4DC1-50D4-4119-AAF2-F98C7FB4D7F2}" dt="2023-06-03T11:59:56.187" v="14189"/>
          <ac:spMkLst>
            <pc:docMk/>
            <pc:sldMk cId="3531088466" sldId="301"/>
            <ac:spMk id="35" creationId="{B477E77F-29BF-E679-207D-C51BD9AF4319}"/>
          </ac:spMkLst>
        </pc:spChg>
        <pc:spChg chg="add mod">
          <ac:chgData name="Alejandro Ignacio Tapia Alvarado" userId="f74c3613-9739-4adc-8ab1-45494e7b82ef" providerId="ADAL" clId="{F46B4DC1-50D4-4119-AAF2-F98C7FB4D7F2}" dt="2023-06-03T11:59:56.187" v="14189"/>
          <ac:spMkLst>
            <pc:docMk/>
            <pc:sldMk cId="3531088466" sldId="301"/>
            <ac:spMk id="36" creationId="{AE2342FC-1DBA-4557-1055-DE167F4AD23A}"/>
          </ac:spMkLst>
        </pc:spChg>
        <pc:spChg chg="add mod">
          <ac:chgData name="Alejandro Ignacio Tapia Alvarado" userId="f74c3613-9739-4adc-8ab1-45494e7b82ef" providerId="ADAL" clId="{F46B4DC1-50D4-4119-AAF2-F98C7FB4D7F2}" dt="2023-06-03T11:59:56.187" v="14189"/>
          <ac:spMkLst>
            <pc:docMk/>
            <pc:sldMk cId="3531088466" sldId="301"/>
            <ac:spMk id="37" creationId="{6EFAFB31-3ACE-687A-5225-DFF235EE0CB0}"/>
          </ac:spMkLst>
        </pc:spChg>
        <pc:graphicFrameChg chg="modGraphic">
          <ac:chgData name="Alejandro Ignacio Tapia Alvarado" userId="f74c3613-9739-4adc-8ab1-45494e7b82ef" providerId="ADAL" clId="{F46B4DC1-50D4-4119-AAF2-F98C7FB4D7F2}" dt="2023-06-03T09:09:39.869" v="7114" actId="20577"/>
          <ac:graphicFrameMkLst>
            <pc:docMk/>
            <pc:sldMk cId="3531088466" sldId="301"/>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09:47.896" v="7116" actId="113"/>
          <ac:graphicFrameMkLst>
            <pc:docMk/>
            <pc:sldMk cId="3531088466" sldId="301"/>
            <ac:graphicFrameMk id="8" creationId="{00413725-0E57-95F7-597E-FB2A576BF354}"/>
          </ac:graphicFrameMkLst>
        </pc:graphicFrameChg>
        <pc:cxnChg chg="add mod">
          <ac:chgData name="Alejandro Ignacio Tapia Alvarado" userId="f74c3613-9739-4adc-8ab1-45494e7b82ef" providerId="ADAL" clId="{F46B4DC1-50D4-4119-AAF2-F98C7FB4D7F2}" dt="2023-06-03T11:59:56.187" v="14189"/>
          <ac:cxnSpMkLst>
            <pc:docMk/>
            <pc:sldMk cId="3531088466" sldId="301"/>
            <ac:cxnSpMk id="38" creationId="{C0DB0114-CDAC-ECD3-A8AC-8AAAF257FE6E}"/>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39" creationId="{8BCC17C0-975D-39D8-5A90-33C685419BBD}"/>
          </ac:cxnSpMkLst>
        </pc:cxnChg>
        <pc:cxnChg chg="add mod">
          <ac:chgData name="Alejandro Ignacio Tapia Alvarado" userId="f74c3613-9739-4adc-8ab1-45494e7b82ef" providerId="ADAL" clId="{F46B4DC1-50D4-4119-AAF2-F98C7FB4D7F2}" dt="2023-06-03T11:59:56.187" v="14189"/>
          <ac:cxnSpMkLst>
            <pc:docMk/>
            <pc:sldMk cId="3531088466" sldId="301"/>
            <ac:cxnSpMk id="40" creationId="{9E3A3EC9-6720-93DE-E284-A706356A3BAD}"/>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41" creationId="{A8AAE288-C21A-0ED0-D3D8-770A79073CC8}"/>
          </ac:cxnSpMkLst>
        </pc:cxnChg>
        <pc:cxnChg chg="add mod">
          <ac:chgData name="Alejandro Ignacio Tapia Alvarado" userId="f74c3613-9739-4adc-8ab1-45494e7b82ef" providerId="ADAL" clId="{F46B4DC1-50D4-4119-AAF2-F98C7FB4D7F2}" dt="2023-06-03T11:59:56.187" v="14189"/>
          <ac:cxnSpMkLst>
            <pc:docMk/>
            <pc:sldMk cId="3531088466" sldId="301"/>
            <ac:cxnSpMk id="42" creationId="{96E0B631-75DA-108D-AC73-555B941D54A0}"/>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43" creationId="{E9079A10-CD77-FCD3-746F-AA7A4803C5C1}"/>
          </ac:cxnSpMkLst>
        </pc:cxnChg>
        <pc:cxnChg chg="add mod">
          <ac:chgData name="Alejandro Ignacio Tapia Alvarado" userId="f74c3613-9739-4adc-8ab1-45494e7b82ef" providerId="ADAL" clId="{F46B4DC1-50D4-4119-AAF2-F98C7FB4D7F2}" dt="2023-06-03T11:59:56.187" v="14189"/>
          <ac:cxnSpMkLst>
            <pc:docMk/>
            <pc:sldMk cId="3531088466" sldId="301"/>
            <ac:cxnSpMk id="44" creationId="{5EA5F0F2-8732-7262-2688-0CB9EF5E85DC}"/>
          </ac:cxnSpMkLst>
        </pc:cxnChg>
        <pc:cxnChg chg="add mod">
          <ac:chgData name="Alejandro Ignacio Tapia Alvarado" userId="f74c3613-9739-4adc-8ab1-45494e7b82ef" providerId="ADAL" clId="{F46B4DC1-50D4-4119-AAF2-F98C7FB4D7F2}" dt="2023-06-03T11:59:56.187" v="14189"/>
          <ac:cxnSpMkLst>
            <pc:docMk/>
            <pc:sldMk cId="3531088466" sldId="301"/>
            <ac:cxnSpMk id="45" creationId="{98EA8089-9B72-E505-1961-E7F36AAB5F51}"/>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46" creationId="{60DA8BF8-EE07-21A2-54B1-86981D52C592}"/>
          </ac:cxnSpMkLst>
        </pc:cxnChg>
        <pc:cxnChg chg="add mod">
          <ac:chgData name="Alejandro Ignacio Tapia Alvarado" userId="f74c3613-9739-4adc-8ab1-45494e7b82ef" providerId="ADAL" clId="{F46B4DC1-50D4-4119-AAF2-F98C7FB4D7F2}" dt="2023-06-03T11:59:56.187" v="14189"/>
          <ac:cxnSpMkLst>
            <pc:docMk/>
            <pc:sldMk cId="3531088466" sldId="301"/>
            <ac:cxnSpMk id="47" creationId="{61DB6B7F-23F7-40E7-27D1-7CFDE62EDF28}"/>
          </ac:cxnSpMkLst>
        </pc:cxnChg>
        <pc:cxnChg chg="add mod">
          <ac:chgData name="Alejandro Ignacio Tapia Alvarado" userId="f74c3613-9739-4adc-8ab1-45494e7b82ef" providerId="ADAL" clId="{F46B4DC1-50D4-4119-AAF2-F98C7FB4D7F2}" dt="2023-06-03T11:59:56.187" v="14189"/>
          <ac:cxnSpMkLst>
            <pc:docMk/>
            <pc:sldMk cId="3531088466" sldId="301"/>
            <ac:cxnSpMk id="48" creationId="{E79F2725-4413-9E24-6478-87656BC2806A}"/>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60" creationId="{AD0832E0-5811-E88D-8C84-FD53728C0BE6}"/>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62" creationId="{9C6899B4-E99D-3DB2-B4BA-9568BA0FD96D}"/>
          </ac:cxnSpMkLst>
        </pc:cxnChg>
        <pc:cxnChg chg="del mod">
          <ac:chgData name="Alejandro Ignacio Tapia Alvarado" userId="f74c3613-9739-4adc-8ab1-45494e7b82ef" providerId="ADAL" clId="{F46B4DC1-50D4-4119-AAF2-F98C7FB4D7F2}" dt="2023-06-03T11:59:55.772" v="14188" actId="478"/>
          <ac:cxnSpMkLst>
            <pc:docMk/>
            <pc:sldMk cId="3531088466" sldId="301"/>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3621015130" sldId="302"/>
        </pc:sldMkLst>
        <pc:spChg chg="mod">
          <ac:chgData name="Alejandro Ignacio Tapia Alvarado" userId="f74c3613-9739-4adc-8ab1-45494e7b82ef" providerId="ADAL" clId="{F46B4DC1-50D4-4119-AAF2-F98C7FB4D7F2}" dt="2023-06-03T11:03:07.949" v="12539" actId="113"/>
          <ac:spMkLst>
            <pc:docMk/>
            <pc:sldMk cId="3621015130" sldId="302"/>
            <ac:spMk id="2" creationId="{00000000-0000-0000-0000-000000000000}"/>
          </ac:spMkLst>
        </pc:spChg>
        <pc:spChg chg="add mod">
          <ac:chgData name="Alejandro Ignacio Tapia Alvarado" userId="f74c3613-9739-4adc-8ab1-45494e7b82ef" providerId="ADAL" clId="{F46B4DC1-50D4-4119-AAF2-F98C7FB4D7F2}" dt="2023-06-03T12:00:25.361" v="14196"/>
          <ac:spMkLst>
            <pc:docMk/>
            <pc:sldMk cId="3621015130" sldId="302"/>
            <ac:spMk id="4" creationId="{A6BCBC69-E37C-3D50-0758-36798A17C095}"/>
          </ac:spMkLst>
        </pc:spChg>
        <pc:spChg chg="mod">
          <ac:chgData name="Alejandro Ignacio Tapia Alvarado" userId="f74c3613-9739-4adc-8ab1-45494e7b82ef" providerId="ADAL" clId="{F46B4DC1-50D4-4119-AAF2-F98C7FB4D7F2}" dt="2023-06-03T09:11:11.495" v="7138" actId="20577"/>
          <ac:spMkLst>
            <pc:docMk/>
            <pc:sldMk cId="3621015130" sldId="302"/>
            <ac:spMk id="5" creationId="{00000000-0000-0000-0000-000000000000}"/>
          </ac:spMkLst>
        </pc:spChg>
        <pc:spChg chg="add mod">
          <ac:chgData name="Alejandro Ignacio Tapia Alvarado" userId="f74c3613-9739-4adc-8ab1-45494e7b82ef" providerId="ADAL" clId="{F46B4DC1-50D4-4119-AAF2-F98C7FB4D7F2}" dt="2023-06-03T12:00:31.086" v="14197" actId="207"/>
          <ac:spMkLst>
            <pc:docMk/>
            <pc:sldMk cId="3621015130" sldId="302"/>
            <ac:spMk id="6" creationId="{D5A64035-71E2-5BE3-32C4-ADBC50904066}"/>
          </ac:spMkLst>
        </pc:spChg>
        <pc:spChg chg="add mod">
          <ac:chgData name="Alejandro Ignacio Tapia Alvarado" userId="f74c3613-9739-4adc-8ab1-45494e7b82ef" providerId="ADAL" clId="{F46B4DC1-50D4-4119-AAF2-F98C7FB4D7F2}" dt="2023-06-03T12:00:25.361" v="14196"/>
          <ac:spMkLst>
            <pc:docMk/>
            <pc:sldMk cId="3621015130" sldId="302"/>
            <ac:spMk id="7" creationId="{F5A2326E-7BC4-6B23-EAA7-09C248D0FDDD}"/>
          </ac:spMkLst>
        </pc:spChg>
        <pc:spChg chg="add mod">
          <ac:chgData name="Alejandro Ignacio Tapia Alvarado" userId="f74c3613-9739-4adc-8ab1-45494e7b82ef" providerId="ADAL" clId="{F46B4DC1-50D4-4119-AAF2-F98C7FB4D7F2}" dt="2023-06-03T12:00:25.361" v="14196"/>
          <ac:spMkLst>
            <pc:docMk/>
            <pc:sldMk cId="3621015130" sldId="302"/>
            <ac:spMk id="9" creationId="{1A5D1F8F-F773-E2A1-5497-C26C6B1F8D37}"/>
          </ac:spMkLst>
        </pc:spChg>
        <pc:spChg chg="add mod">
          <ac:chgData name="Alejandro Ignacio Tapia Alvarado" userId="f74c3613-9739-4adc-8ab1-45494e7b82ef" providerId="ADAL" clId="{F46B4DC1-50D4-4119-AAF2-F98C7FB4D7F2}" dt="2023-06-03T12:00:25.361" v="14196"/>
          <ac:spMkLst>
            <pc:docMk/>
            <pc:sldMk cId="3621015130" sldId="302"/>
            <ac:spMk id="10" creationId="{74D33765-0395-EB49-9AEC-C592DB9AB797}"/>
          </ac:spMkLst>
        </pc:spChg>
        <pc:spChg chg="add mod">
          <ac:chgData name="Alejandro Ignacio Tapia Alvarado" userId="f74c3613-9739-4adc-8ab1-45494e7b82ef" providerId="ADAL" clId="{F46B4DC1-50D4-4119-AAF2-F98C7FB4D7F2}" dt="2023-06-03T12:00:42.843" v="14201" actId="692"/>
          <ac:spMkLst>
            <pc:docMk/>
            <pc:sldMk cId="3621015130" sldId="302"/>
            <ac:spMk id="11" creationId="{A93E1F3C-366A-FD8A-E1B5-2BE787BD2CC8}"/>
          </ac:spMkLst>
        </pc:spChg>
        <pc:spChg chg="add mod">
          <ac:chgData name="Alejandro Ignacio Tapia Alvarado" userId="f74c3613-9739-4adc-8ab1-45494e7b82ef" providerId="ADAL" clId="{F46B4DC1-50D4-4119-AAF2-F98C7FB4D7F2}" dt="2023-06-03T12:00:25.361" v="14196"/>
          <ac:spMkLst>
            <pc:docMk/>
            <pc:sldMk cId="3621015130" sldId="302"/>
            <ac:spMk id="12" creationId="{88C19C58-C490-AB9E-39C8-966D9F30970E}"/>
          </ac:spMkLst>
        </pc:spChg>
        <pc:spChg chg="add mod">
          <ac:chgData name="Alejandro Ignacio Tapia Alvarado" userId="f74c3613-9739-4adc-8ab1-45494e7b82ef" providerId="ADAL" clId="{F46B4DC1-50D4-4119-AAF2-F98C7FB4D7F2}" dt="2023-06-03T12:00:25.361" v="14196"/>
          <ac:spMkLst>
            <pc:docMk/>
            <pc:sldMk cId="3621015130" sldId="302"/>
            <ac:spMk id="13" creationId="{ECE19DE2-AA92-72B3-B9C0-D40D959AA6BA}"/>
          </ac:spMkLst>
        </pc:spChg>
        <pc:spChg chg="add mod">
          <ac:chgData name="Alejandro Ignacio Tapia Alvarado" userId="f74c3613-9739-4adc-8ab1-45494e7b82ef" providerId="ADAL" clId="{F46B4DC1-50D4-4119-AAF2-F98C7FB4D7F2}" dt="2023-06-03T12:00:25.361" v="14196"/>
          <ac:spMkLst>
            <pc:docMk/>
            <pc:sldMk cId="3621015130" sldId="302"/>
            <ac:spMk id="14" creationId="{A6DE6877-D4CA-5C2D-9B03-D14D99271539}"/>
          </ac:spMkLst>
        </pc:spChg>
        <pc:spChg chg="del">
          <ac:chgData name="Alejandro Ignacio Tapia Alvarado" userId="f74c3613-9739-4adc-8ab1-45494e7b82ef" providerId="ADAL" clId="{F46B4DC1-50D4-4119-AAF2-F98C7FB4D7F2}" dt="2023-06-03T12:00:25.076" v="14195" actId="478"/>
          <ac:spMkLst>
            <pc:docMk/>
            <pc:sldMk cId="3621015130" sldId="302"/>
            <ac:spMk id="15" creationId="{D053E075-AB99-292A-CDED-0796893F8220}"/>
          </ac:spMkLst>
        </pc:spChg>
        <pc:spChg chg="del">
          <ac:chgData name="Alejandro Ignacio Tapia Alvarado" userId="f74c3613-9739-4adc-8ab1-45494e7b82ef" providerId="ADAL" clId="{F46B4DC1-50D4-4119-AAF2-F98C7FB4D7F2}" dt="2023-06-03T12:00:25.076" v="14195" actId="478"/>
          <ac:spMkLst>
            <pc:docMk/>
            <pc:sldMk cId="3621015130" sldId="302"/>
            <ac:spMk id="16" creationId="{5F73FF96-4F55-3821-D097-809FBD9CEF44}"/>
          </ac:spMkLst>
        </pc:spChg>
        <pc:spChg chg="del">
          <ac:chgData name="Alejandro Ignacio Tapia Alvarado" userId="f74c3613-9739-4adc-8ab1-45494e7b82ef" providerId="ADAL" clId="{F46B4DC1-50D4-4119-AAF2-F98C7FB4D7F2}" dt="2023-06-03T12:00:25.076" v="14195" actId="478"/>
          <ac:spMkLst>
            <pc:docMk/>
            <pc:sldMk cId="3621015130" sldId="302"/>
            <ac:spMk id="17" creationId="{9E2062FF-626A-E295-F6A4-6DC973E8E48B}"/>
          </ac:spMkLst>
        </pc:spChg>
        <pc:spChg chg="del">
          <ac:chgData name="Alejandro Ignacio Tapia Alvarado" userId="f74c3613-9739-4adc-8ab1-45494e7b82ef" providerId="ADAL" clId="{F46B4DC1-50D4-4119-AAF2-F98C7FB4D7F2}" dt="2023-06-03T12:00:25.076" v="14195" actId="478"/>
          <ac:spMkLst>
            <pc:docMk/>
            <pc:sldMk cId="3621015130" sldId="302"/>
            <ac:spMk id="18" creationId="{33CBA735-1AAB-A2BE-5A13-E7BF15B74660}"/>
          </ac:spMkLst>
        </pc:spChg>
        <pc:spChg chg="del">
          <ac:chgData name="Alejandro Ignacio Tapia Alvarado" userId="f74c3613-9739-4adc-8ab1-45494e7b82ef" providerId="ADAL" clId="{F46B4DC1-50D4-4119-AAF2-F98C7FB4D7F2}" dt="2023-06-03T12:00:25.076" v="14195" actId="478"/>
          <ac:spMkLst>
            <pc:docMk/>
            <pc:sldMk cId="3621015130" sldId="302"/>
            <ac:spMk id="19" creationId="{01FBC731-11C5-0797-B24C-2A4229F37D64}"/>
          </ac:spMkLst>
        </pc:spChg>
        <pc:spChg chg="del">
          <ac:chgData name="Alejandro Ignacio Tapia Alvarado" userId="f74c3613-9739-4adc-8ab1-45494e7b82ef" providerId="ADAL" clId="{F46B4DC1-50D4-4119-AAF2-F98C7FB4D7F2}" dt="2023-06-03T12:00:25.076" v="14195" actId="478"/>
          <ac:spMkLst>
            <pc:docMk/>
            <pc:sldMk cId="3621015130" sldId="302"/>
            <ac:spMk id="20" creationId="{72DCB7E3-FBE0-C07E-C482-30B6E66E7C19}"/>
          </ac:spMkLst>
        </pc:spChg>
        <pc:spChg chg="del">
          <ac:chgData name="Alejandro Ignacio Tapia Alvarado" userId="f74c3613-9739-4adc-8ab1-45494e7b82ef" providerId="ADAL" clId="{F46B4DC1-50D4-4119-AAF2-F98C7FB4D7F2}" dt="2023-06-03T12:00:25.076" v="14195" actId="478"/>
          <ac:spMkLst>
            <pc:docMk/>
            <pc:sldMk cId="3621015130" sldId="302"/>
            <ac:spMk id="21" creationId="{23EC772B-5B47-1150-9021-E049ACE56857}"/>
          </ac:spMkLst>
        </pc:spChg>
        <pc:spChg chg="del">
          <ac:chgData name="Alejandro Ignacio Tapia Alvarado" userId="f74c3613-9739-4adc-8ab1-45494e7b82ef" providerId="ADAL" clId="{F46B4DC1-50D4-4119-AAF2-F98C7FB4D7F2}" dt="2023-06-03T12:00:25.076" v="14195" actId="478"/>
          <ac:spMkLst>
            <pc:docMk/>
            <pc:sldMk cId="3621015130" sldId="302"/>
            <ac:spMk id="22" creationId="{77116B29-5F88-F1AB-EB99-396C6D5D9279}"/>
          </ac:spMkLst>
        </pc:spChg>
        <pc:spChg chg="del">
          <ac:chgData name="Alejandro Ignacio Tapia Alvarado" userId="f74c3613-9739-4adc-8ab1-45494e7b82ef" providerId="ADAL" clId="{F46B4DC1-50D4-4119-AAF2-F98C7FB4D7F2}" dt="2023-06-03T12:00:25.076" v="14195" actId="478"/>
          <ac:spMkLst>
            <pc:docMk/>
            <pc:sldMk cId="3621015130" sldId="302"/>
            <ac:spMk id="23" creationId="{D762F8D7-4519-3BE9-ECBC-D86C8BAEB6F3}"/>
          </ac:spMkLst>
        </pc:spChg>
        <pc:spChg chg="del">
          <ac:chgData name="Alejandro Ignacio Tapia Alvarado" userId="f74c3613-9739-4adc-8ab1-45494e7b82ef" providerId="ADAL" clId="{F46B4DC1-50D4-4119-AAF2-F98C7FB4D7F2}" dt="2023-06-03T12:00:25.076" v="14195" actId="478"/>
          <ac:spMkLst>
            <pc:docMk/>
            <pc:sldMk cId="3621015130" sldId="302"/>
            <ac:spMk id="24" creationId="{43DEB223-D93F-FC5B-4BC3-091D8BD03143}"/>
          </ac:spMkLst>
        </pc:spChg>
        <pc:spChg chg="del">
          <ac:chgData name="Alejandro Ignacio Tapia Alvarado" userId="f74c3613-9739-4adc-8ab1-45494e7b82ef" providerId="ADAL" clId="{F46B4DC1-50D4-4119-AAF2-F98C7FB4D7F2}" dt="2023-06-03T12:00:25.076" v="14195" actId="478"/>
          <ac:spMkLst>
            <pc:docMk/>
            <pc:sldMk cId="3621015130" sldId="302"/>
            <ac:spMk id="25" creationId="{8DBD21E1-DFD8-9806-8E39-C481B0B60EB4}"/>
          </ac:spMkLst>
        </pc:spChg>
        <pc:spChg chg="del">
          <ac:chgData name="Alejandro Ignacio Tapia Alvarado" userId="f74c3613-9739-4adc-8ab1-45494e7b82ef" providerId="ADAL" clId="{F46B4DC1-50D4-4119-AAF2-F98C7FB4D7F2}" dt="2023-06-03T12:00:25.076" v="14195" actId="478"/>
          <ac:spMkLst>
            <pc:docMk/>
            <pc:sldMk cId="3621015130" sldId="302"/>
            <ac:spMk id="26" creationId="{3215C4B5-F00F-A9EC-8656-9ED7D796796E}"/>
          </ac:spMkLst>
        </pc:spChg>
        <pc:spChg chg="del">
          <ac:chgData name="Alejandro Ignacio Tapia Alvarado" userId="f74c3613-9739-4adc-8ab1-45494e7b82ef" providerId="ADAL" clId="{F46B4DC1-50D4-4119-AAF2-F98C7FB4D7F2}" dt="2023-06-03T12:00:25.076" v="14195" actId="478"/>
          <ac:spMkLst>
            <pc:docMk/>
            <pc:sldMk cId="3621015130" sldId="302"/>
            <ac:spMk id="27" creationId="{06536F02-F14A-ADF3-0A4A-1B72236B5DE1}"/>
          </ac:spMkLst>
        </pc:spChg>
        <pc:spChg chg="del">
          <ac:chgData name="Alejandro Ignacio Tapia Alvarado" userId="f74c3613-9739-4adc-8ab1-45494e7b82ef" providerId="ADAL" clId="{F46B4DC1-50D4-4119-AAF2-F98C7FB4D7F2}" dt="2023-06-03T12:00:25.076" v="14195" actId="478"/>
          <ac:spMkLst>
            <pc:docMk/>
            <pc:sldMk cId="3621015130" sldId="302"/>
            <ac:spMk id="28" creationId="{1BC07034-2A8C-2953-AF5E-8205158F1CF9}"/>
          </ac:spMkLst>
        </pc:spChg>
        <pc:spChg chg="del">
          <ac:chgData name="Alejandro Ignacio Tapia Alvarado" userId="f74c3613-9739-4adc-8ab1-45494e7b82ef" providerId="ADAL" clId="{F46B4DC1-50D4-4119-AAF2-F98C7FB4D7F2}" dt="2023-06-03T12:00:25.076" v="14195" actId="478"/>
          <ac:spMkLst>
            <pc:docMk/>
            <pc:sldMk cId="3621015130" sldId="302"/>
            <ac:spMk id="30" creationId="{BC26E250-0AC0-A783-8315-B38E8ACB0F2C}"/>
          </ac:spMkLst>
        </pc:spChg>
        <pc:spChg chg="add mod">
          <ac:chgData name="Alejandro Ignacio Tapia Alvarado" userId="f74c3613-9739-4adc-8ab1-45494e7b82ef" providerId="ADAL" clId="{F46B4DC1-50D4-4119-AAF2-F98C7FB4D7F2}" dt="2023-06-03T12:00:25.361" v="14196"/>
          <ac:spMkLst>
            <pc:docMk/>
            <pc:sldMk cId="3621015130" sldId="302"/>
            <ac:spMk id="31" creationId="{579FF66E-A73C-D322-0BC6-78F8A6E3CAF5}"/>
          </ac:spMkLst>
        </pc:spChg>
        <pc:spChg chg="add mod">
          <ac:chgData name="Alejandro Ignacio Tapia Alvarado" userId="f74c3613-9739-4adc-8ab1-45494e7b82ef" providerId="ADAL" clId="{F46B4DC1-50D4-4119-AAF2-F98C7FB4D7F2}" dt="2023-06-03T12:00:25.361" v="14196"/>
          <ac:spMkLst>
            <pc:docMk/>
            <pc:sldMk cId="3621015130" sldId="302"/>
            <ac:spMk id="32" creationId="{C981C248-96F1-6091-5A35-E2FC61CC1416}"/>
          </ac:spMkLst>
        </pc:spChg>
        <pc:spChg chg="add mod">
          <ac:chgData name="Alejandro Ignacio Tapia Alvarado" userId="f74c3613-9739-4adc-8ab1-45494e7b82ef" providerId="ADAL" clId="{F46B4DC1-50D4-4119-AAF2-F98C7FB4D7F2}" dt="2023-06-03T12:00:25.361" v="14196"/>
          <ac:spMkLst>
            <pc:docMk/>
            <pc:sldMk cId="3621015130" sldId="302"/>
            <ac:spMk id="33" creationId="{1D3E27EB-39D9-5D80-07E6-50A8864A30BA}"/>
          </ac:spMkLst>
        </pc:spChg>
        <pc:spChg chg="add mod">
          <ac:chgData name="Alejandro Ignacio Tapia Alvarado" userId="f74c3613-9739-4adc-8ab1-45494e7b82ef" providerId="ADAL" clId="{F46B4DC1-50D4-4119-AAF2-F98C7FB4D7F2}" dt="2023-06-03T12:00:25.361" v="14196"/>
          <ac:spMkLst>
            <pc:docMk/>
            <pc:sldMk cId="3621015130" sldId="302"/>
            <ac:spMk id="34" creationId="{260D77CB-90FC-2283-BD05-6570BD2603E6}"/>
          </ac:spMkLst>
        </pc:spChg>
        <pc:spChg chg="add mod">
          <ac:chgData name="Alejandro Ignacio Tapia Alvarado" userId="f74c3613-9739-4adc-8ab1-45494e7b82ef" providerId="ADAL" clId="{F46B4DC1-50D4-4119-AAF2-F98C7FB4D7F2}" dt="2023-06-03T12:00:25.361" v="14196"/>
          <ac:spMkLst>
            <pc:docMk/>
            <pc:sldMk cId="3621015130" sldId="302"/>
            <ac:spMk id="35" creationId="{4CB8F322-35BF-B50B-0801-84D096D745AB}"/>
          </ac:spMkLst>
        </pc:spChg>
        <pc:spChg chg="add mod">
          <ac:chgData name="Alejandro Ignacio Tapia Alvarado" userId="f74c3613-9739-4adc-8ab1-45494e7b82ef" providerId="ADAL" clId="{F46B4DC1-50D4-4119-AAF2-F98C7FB4D7F2}" dt="2023-06-03T12:00:25.361" v="14196"/>
          <ac:spMkLst>
            <pc:docMk/>
            <pc:sldMk cId="3621015130" sldId="302"/>
            <ac:spMk id="36" creationId="{53BD2796-07EC-D412-EE94-C43EBDFF9DF3}"/>
          </ac:spMkLst>
        </pc:spChg>
        <pc:spChg chg="add mod">
          <ac:chgData name="Alejandro Ignacio Tapia Alvarado" userId="f74c3613-9739-4adc-8ab1-45494e7b82ef" providerId="ADAL" clId="{F46B4DC1-50D4-4119-AAF2-F98C7FB4D7F2}" dt="2023-06-03T12:00:25.361" v="14196"/>
          <ac:spMkLst>
            <pc:docMk/>
            <pc:sldMk cId="3621015130" sldId="302"/>
            <ac:spMk id="37" creationId="{5C0A1E7A-F7C8-750D-A3D8-ACF39938D87B}"/>
          </ac:spMkLst>
        </pc:spChg>
        <pc:graphicFrameChg chg="modGraphic">
          <ac:chgData name="Alejandro Ignacio Tapia Alvarado" userId="f74c3613-9739-4adc-8ab1-45494e7b82ef" providerId="ADAL" clId="{F46B4DC1-50D4-4119-AAF2-F98C7FB4D7F2}" dt="2023-06-03T09:09:55.798" v="7118" actId="20577"/>
          <ac:graphicFrameMkLst>
            <pc:docMk/>
            <pc:sldMk cId="3621015130" sldId="302"/>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10:02.441" v="7122" actId="113"/>
          <ac:graphicFrameMkLst>
            <pc:docMk/>
            <pc:sldMk cId="3621015130" sldId="302"/>
            <ac:graphicFrameMk id="8" creationId="{00413725-0E57-95F7-597E-FB2A576BF354}"/>
          </ac:graphicFrameMkLst>
        </pc:graphicFrameChg>
        <pc:cxnChg chg="add mod">
          <ac:chgData name="Alejandro Ignacio Tapia Alvarado" userId="f74c3613-9739-4adc-8ab1-45494e7b82ef" providerId="ADAL" clId="{F46B4DC1-50D4-4119-AAF2-F98C7FB4D7F2}" dt="2023-06-03T12:00:25.361" v="14196"/>
          <ac:cxnSpMkLst>
            <pc:docMk/>
            <pc:sldMk cId="3621015130" sldId="302"/>
            <ac:cxnSpMk id="38" creationId="{EC6F4FCD-A2E2-0EE2-4BC7-74D9F687E842}"/>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39" creationId="{8BCC17C0-975D-39D8-5A90-33C685419BBD}"/>
          </ac:cxnSpMkLst>
        </pc:cxnChg>
        <pc:cxnChg chg="add mod">
          <ac:chgData name="Alejandro Ignacio Tapia Alvarado" userId="f74c3613-9739-4adc-8ab1-45494e7b82ef" providerId="ADAL" clId="{F46B4DC1-50D4-4119-AAF2-F98C7FB4D7F2}" dt="2023-06-03T12:00:25.361" v="14196"/>
          <ac:cxnSpMkLst>
            <pc:docMk/>
            <pc:sldMk cId="3621015130" sldId="302"/>
            <ac:cxnSpMk id="40" creationId="{6F562439-5231-A922-16BB-CA6FB7A8EE4F}"/>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41" creationId="{A8AAE288-C21A-0ED0-D3D8-770A79073CC8}"/>
          </ac:cxnSpMkLst>
        </pc:cxnChg>
        <pc:cxnChg chg="add mod">
          <ac:chgData name="Alejandro Ignacio Tapia Alvarado" userId="f74c3613-9739-4adc-8ab1-45494e7b82ef" providerId="ADAL" clId="{F46B4DC1-50D4-4119-AAF2-F98C7FB4D7F2}" dt="2023-06-03T12:00:25.361" v="14196"/>
          <ac:cxnSpMkLst>
            <pc:docMk/>
            <pc:sldMk cId="3621015130" sldId="302"/>
            <ac:cxnSpMk id="42" creationId="{20A74F1C-7170-C3EA-D68E-CAA3AE9E20FC}"/>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43" creationId="{E9079A10-CD77-FCD3-746F-AA7A4803C5C1}"/>
          </ac:cxnSpMkLst>
        </pc:cxnChg>
        <pc:cxnChg chg="add mod">
          <ac:chgData name="Alejandro Ignacio Tapia Alvarado" userId="f74c3613-9739-4adc-8ab1-45494e7b82ef" providerId="ADAL" clId="{F46B4DC1-50D4-4119-AAF2-F98C7FB4D7F2}" dt="2023-06-03T12:00:25.361" v="14196"/>
          <ac:cxnSpMkLst>
            <pc:docMk/>
            <pc:sldMk cId="3621015130" sldId="302"/>
            <ac:cxnSpMk id="44" creationId="{260CCC7C-4C3F-DC03-FCCC-0DB3AF3E68F1}"/>
          </ac:cxnSpMkLst>
        </pc:cxnChg>
        <pc:cxnChg chg="add mod">
          <ac:chgData name="Alejandro Ignacio Tapia Alvarado" userId="f74c3613-9739-4adc-8ab1-45494e7b82ef" providerId="ADAL" clId="{F46B4DC1-50D4-4119-AAF2-F98C7FB4D7F2}" dt="2023-06-03T12:00:25.361" v="14196"/>
          <ac:cxnSpMkLst>
            <pc:docMk/>
            <pc:sldMk cId="3621015130" sldId="302"/>
            <ac:cxnSpMk id="45" creationId="{FEA211D1-CF9A-C415-B45B-7690727B661E}"/>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46" creationId="{60DA8BF8-EE07-21A2-54B1-86981D52C592}"/>
          </ac:cxnSpMkLst>
        </pc:cxnChg>
        <pc:cxnChg chg="add mod">
          <ac:chgData name="Alejandro Ignacio Tapia Alvarado" userId="f74c3613-9739-4adc-8ab1-45494e7b82ef" providerId="ADAL" clId="{F46B4DC1-50D4-4119-AAF2-F98C7FB4D7F2}" dt="2023-06-03T12:00:25.361" v="14196"/>
          <ac:cxnSpMkLst>
            <pc:docMk/>
            <pc:sldMk cId="3621015130" sldId="302"/>
            <ac:cxnSpMk id="47" creationId="{AA743966-6149-CBCD-55A7-2F01108809C3}"/>
          </ac:cxnSpMkLst>
        </pc:cxnChg>
        <pc:cxnChg chg="add mod">
          <ac:chgData name="Alejandro Ignacio Tapia Alvarado" userId="f74c3613-9739-4adc-8ab1-45494e7b82ef" providerId="ADAL" clId="{F46B4DC1-50D4-4119-AAF2-F98C7FB4D7F2}" dt="2023-06-03T12:00:25.361" v="14196"/>
          <ac:cxnSpMkLst>
            <pc:docMk/>
            <pc:sldMk cId="3621015130" sldId="302"/>
            <ac:cxnSpMk id="48" creationId="{AFB1B964-E4A9-1E50-4F1D-A977407E8A84}"/>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60" creationId="{AD0832E0-5811-E88D-8C84-FD53728C0BE6}"/>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62" creationId="{9C6899B4-E99D-3DB2-B4BA-9568BA0FD96D}"/>
          </ac:cxnSpMkLst>
        </pc:cxnChg>
        <pc:cxnChg chg="del mod">
          <ac:chgData name="Alejandro Ignacio Tapia Alvarado" userId="f74c3613-9739-4adc-8ab1-45494e7b82ef" providerId="ADAL" clId="{F46B4DC1-50D4-4119-AAF2-F98C7FB4D7F2}" dt="2023-06-03T12:00:25.076" v="14195" actId="478"/>
          <ac:cxnSpMkLst>
            <pc:docMk/>
            <pc:sldMk cId="3621015130" sldId="302"/>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1805448790" sldId="303"/>
        </pc:sldMkLst>
        <pc:spChg chg="mod">
          <ac:chgData name="Alejandro Ignacio Tapia Alvarado" userId="f74c3613-9739-4adc-8ab1-45494e7b82ef" providerId="ADAL" clId="{F46B4DC1-50D4-4119-AAF2-F98C7FB4D7F2}" dt="2023-06-03T11:03:09.892" v="12540" actId="113"/>
          <ac:spMkLst>
            <pc:docMk/>
            <pc:sldMk cId="1805448790" sldId="303"/>
            <ac:spMk id="2" creationId="{00000000-0000-0000-0000-000000000000}"/>
          </ac:spMkLst>
        </pc:spChg>
        <pc:spChg chg="add del mod">
          <ac:chgData name="Alejandro Ignacio Tapia Alvarado" userId="f74c3613-9739-4adc-8ab1-45494e7b82ef" providerId="ADAL" clId="{F46B4DC1-50D4-4119-AAF2-F98C7FB4D7F2}" dt="2023-06-03T12:00:59.063" v="14204"/>
          <ac:spMkLst>
            <pc:docMk/>
            <pc:sldMk cId="1805448790" sldId="303"/>
            <ac:spMk id="4" creationId="{C153E3F7-D82B-E41F-4A09-3AD71A312F86}"/>
          </ac:spMkLst>
        </pc:spChg>
        <pc:spChg chg="mod">
          <ac:chgData name="Alejandro Ignacio Tapia Alvarado" userId="f74c3613-9739-4adc-8ab1-45494e7b82ef" providerId="ADAL" clId="{F46B4DC1-50D4-4119-AAF2-F98C7FB4D7F2}" dt="2023-06-03T09:11:08.075" v="7137" actId="20577"/>
          <ac:spMkLst>
            <pc:docMk/>
            <pc:sldMk cId="1805448790" sldId="303"/>
            <ac:spMk id="5" creationId="{00000000-0000-0000-0000-000000000000}"/>
          </ac:spMkLst>
        </pc:spChg>
        <pc:spChg chg="add del mod">
          <ac:chgData name="Alejandro Ignacio Tapia Alvarado" userId="f74c3613-9739-4adc-8ab1-45494e7b82ef" providerId="ADAL" clId="{F46B4DC1-50D4-4119-AAF2-F98C7FB4D7F2}" dt="2023-06-03T12:00:59.063" v="14204"/>
          <ac:spMkLst>
            <pc:docMk/>
            <pc:sldMk cId="1805448790" sldId="303"/>
            <ac:spMk id="6" creationId="{9F96B273-282B-C9B1-1A3C-E0AB99036C9A}"/>
          </ac:spMkLst>
        </pc:spChg>
        <pc:spChg chg="add del mod">
          <ac:chgData name="Alejandro Ignacio Tapia Alvarado" userId="f74c3613-9739-4adc-8ab1-45494e7b82ef" providerId="ADAL" clId="{F46B4DC1-50D4-4119-AAF2-F98C7FB4D7F2}" dt="2023-06-03T12:00:59.063" v="14204"/>
          <ac:spMkLst>
            <pc:docMk/>
            <pc:sldMk cId="1805448790" sldId="303"/>
            <ac:spMk id="7" creationId="{7CF0BDA2-4EA2-4230-640F-7E70D93F55AB}"/>
          </ac:spMkLst>
        </pc:spChg>
        <pc:spChg chg="add del mod">
          <ac:chgData name="Alejandro Ignacio Tapia Alvarado" userId="f74c3613-9739-4adc-8ab1-45494e7b82ef" providerId="ADAL" clId="{F46B4DC1-50D4-4119-AAF2-F98C7FB4D7F2}" dt="2023-06-03T12:00:59.063" v="14204"/>
          <ac:spMkLst>
            <pc:docMk/>
            <pc:sldMk cId="1805448790" sldId="303"/>
            <ac:spMk id="9" creationId="{81109F35-E163-0AC3-1BC6-171F2F8E51F6}"/>
          </ac:spMkLst>
        </pc:spChg>
        <pc:spChg chg="add del mod">
          <ac:chgData name="Alejandro Ignacio Tapia Alvarado" userId="f74c3613-9739-4adc-8ab1-45494e7b82ef" providerId="ADAL" clId="{F46B4DC1-50D4-4119-AAF2-F98C7FB4D7F2}" dt="2023-06-03T12:00:59.063" v="14204"/>
          <ac:spMkLst>
            <pc:docMk/>
            <pc:sldMk cId="1805448790" sldId="303"/>
            <ac:spMk id="10" creationId="{BE07ABD5-D0BD-1596-FFA8-8990F7F23B88}"/>
          </ac:spMkLst>
        </pc:spChg>
        <pc:spChg chg="add del mod">
          <ac:chgData name="Alejandro Ignacio Tapia Alvarado" userId="f74c3613-9739-4adc-8ab1-45494e7b82ef" providerId="ADAL" clId="{F46B4DC1-50D4-4119-AAF2-F98C7FB4D7F2}" dt="2023-06-03T12:00:59.063" v="14204"/>
          <ac:spMkLst>
            <pc:docMk/>
            <pc:sldMk cId="1805448790" sldId="303"/>
            <ac:spMk id="11" creationId="{79F36C57-9DF4-C665-4AD2-F17442C51495}"/>
          </ac:spMkLst>
        </pc:spChg>
        <pc:spChg chg="add del mod">
          <ac:chgData name="Alejandro Ignacio Tapia Alvarado" userId="f74c3613-9739-4adc-8ab1-45494e7b82ef" providerId="ADAL" clId="{F46B4DC1-50D4-4119-AAF2-F98C7FB4D7F2}" dt="2023-06-03T12:00:59.063" v="14204"/>
          <ac:spMkLst>
            <pc:docMk/>
            <pc:sldMk cId="1805448790" sldId="303"/>
            <ac:spMk id="12" creationId="{50C6A2A9-499C-2FDD-B00E-9194915DC3D7}"/>
          </ac:spMkLst>
        </pc:spChg>
        <pc:spChg chg="add del mod">
          <ac:chgData name="Alejandro Ignacio Tapia Alvarado" userId="f74c3613-9739-4adc-8ab1-45494e7b82ef" providerId="ADAL" clId="{F46B4DC1-50D4-4119-AAF2-F98C7FB4D7F2}" dt="2023-06-03T12:00:59.063" v="14204"/>
          <ac:spMkLst>
            <pc:docMk/>
            <pc:sldMk cId="1805448790" sldId="303"/>
            <ac:spMk id="13" creationId="{0BE4634E-FDD0-B7DA-7349-307D56C27784}"/>
          </ac:spMkLst>
        </pc:spChg>
        <pc:spChg chg="add del mod">
          <ac:chgData name="Alejandro Ignacio Tapia Alvarado" userId="f74c3613-9739-4adc-8ab1-45494e7b82ef" providerId="ADAL" clId="{F46B4DC1-50D4-4119-AAF2-F98C7FB4D7F2}" dt="2023-06-03T12:00:59.063" v="14204"/>
          <ac:spMkLst>
            <pc:docMk/>
            <pc:sldMk cId="1805448790" sldId="303"/>
            <ac:spMk id="14" creationId="{A6EFBF15-A91E-FF04-2820-0DB930C5FC1A}"/>
          </ac:spMkLst>
        </pc:spChg>
        <pc:spChg chg="del">
          <ac:chgData name="Alejandro Ignacio Tapia Alvarado" userId="f74c3613-9739-4adc-8ab1-45494e7b82ef" providerId="ADAL" clId="{F46B4DC1-50D4-4119-AAF2-F98C7FB4D7F2}" dt="2023-06-03T12:00:52.038" v="14202" actId="478"/>
          <ac:spMkLst>
            <pc:docMk/>
            <pc:sldMk cId="1805448790" sldId="303"/>
            <ac:spMk id="15" creationId="{D053E075-AB99-292A-CDED-0796893F8220}"/>
          </ac:spMkLst>
        </pc:spChg>
        <pc:spChg chg="del">
          <ac:chgData name="Alejandro Ignacio Tapia Alvarado" userId="f74c3613-9739-4adc-8ab1-45494e7b82ef" providerId="ADAL" clId="{F46B4DC1-50D4-4119-AAF2-F98C7FB4D7F2}" dt="2023-06-03T12:00:52.038" v="14202" actId="478"/>
          <ac:spMkLst>
            <pc:docMk/>
            <pc:sldMk cId="1805448790" sldId="303"/>
            <ac:spMk id="16" creationId="{5F73FF96-4F55-3821-D097-809FBD9CEF44}"/>
          </ac:spMkLst>
        </pc:spChg>
        <pc:spChg chg="del">
          <ac:chgData name="Alejandro Ignacio Tapia Alvarado" userId="f74c3613-9739-4adc-8ab1-45494e7b82ef" providerId="ADAL" clId="{F46B4DC1-50D4-4119-AAF2-F98C7FB4D7F2}" dt="2023-06-03T12:00:52.038" v="14202" actId="478"/>
          <ac:spMkLst>
            <pc:docMk/>
            <pc:sldMk cId="1805448790" sldId="303"/>
            <ac:spMk id="17" creationId="{9E2062FF-626A-E295-F6A4-6DC973E8E48B}"/>
          </ac:spMkLst>
        </pc:spChg>
        <pc:spChg chg="del">
          <ac:chgData name="Alejandro Ignacio Tapia Alvarado" userId="f74c3613-9739-4adc-8ab1-45494e7b82ef" providerId="ADAL" clId="{F46B4DC1-50D4-4119-AAF2-F98C7FB4D7F2}" dt="2023-06-03T12:00:52.038" v="14202" actId="478"/>
          <ac:spMkLst>
            <pc:docMk/>
            <pc:sldMk cId="1805448790" sldId="303"/>
            <ac:spMk id="18" creationId="{33CBA735-1AAB-A2BE-5A13-E7BF15B74660}"/>
          </ac:spMkLst>
        </pc:spChg>
        <pc:spChg chg="del">
          <ac:chgData name="Alejandro Ignacio Tapia Alvarado" userId="f74c3613-9739-4adc-8ab1-45494e7b82ef" providerId="ADAL" clId="{F46B4DC1-50D4-4119-AAF2-F98C7FB4D7F2}" dt="2023-06-03T12:00:52.038" v="14202" actId="478"/>
          <ac:spMkLst>
            <pc:docMk/>
            <pc:sldMk cId="1805448790" sldId="303"/>
            <ac:spMk id="19" creationId="{01FBC731-11C5-0797-B24C-2A4229F37D64}"/>
          </ac:spMkLst>
        </pc:spChg>
        <pc:spChg chg="del">
          <ac:chgData name="Alejandro Ignacio Tapia Alvarado" userId="f74c3613-9739-4adc-8ab1-45494e7b82ef" providerId="ADAL" clId="{F46B4DC1-50D4-4119-AAF2-F98C7FB4D7F2}" dt="2023-06-03T12:00:52.038" v="14202" actId="478"/>
          <ac:spMkLst>
            <pc:docMk/>
            <pc:sldMk cId="1805448790" sldId="303"/>
            <ac:spMk id="20" creationId="{72DCB7E3-FBE0-C07E-C482-30B6E66E7C19}"/>
          </ac:spMkLst>
        </pc:spChg>
        <pc:spChg chg="del">
          <ac:chgData name="Alejandro Ignacio Tapia Alvarado" userId="f74c3613-9739-4adc-8ab1-45494e7b82ef" providerId="ADAL" clId="{F46B4DC1-50D4-4119-AAF2-F98C7FB4D7F2}" dt="2023-06-03T12:00:52.038" v="14202" actId="478"/>
          <ac:spMkLst>
            <pc:docMk/>
            <pc:sldMk cId="1805448790" sldId="303"/>
            <ac:spMk id="21" creationId="{23EC772B-5B47-1150-9021-E049ACE56857}"/>
          </ac:spMkLst>
        </pc:spChg>
        <pc:spChg chg="del">
          <ac:chgData name="Alejandro Ignacio Tapia Alvarado" userId="f74c3613-9739-4adc-8ab1-45494e7b82ef" providerId="ADAL" clId="{F46B4DC1-50D4-4119-AAF2-F98C7FB4D7F2}" dt="2023-06-03T12:00:52.038" v="14202" actId="478"/>
          <ac:spMkLst>
            <pc:docMk/>
            <pc:sldMk cId="1805448790" sldId="303"/>
            <ac:spMk id="22" creationId="{77116B29-5F88-F1AB-EB99-396C6D5D9279}"/>
          </ac:spMkLst>
        </pc:spChg>
        <pc:spChg chg="del">
          <ac:chgData name="Alejandro Ignacio Tapia Alvarado" userId="f74c3613-9739-4adc-8ab1-45494e7b82ef" providerId="ADAL" clId="{F46B4DC1-50D4-4119-AAF2-F98C7FB4D7F2}" dt="2023-06-03T12:00:52.038" v="14202" actId="478"/>
          <ac:spMkLst>
            <pc:docMk/>
            <pc:sldMk cId="1805448790" sldId="303"/>
            <ac:spMk id="23" creationId="{D762F8D7-4519-3BE9-ECBC-D86C8BAEB6F3}"/>
          </ac:spMkLst>
        </pc:spChg>
        <pc:spChg chg="del">
          <ac:chgData name="Alejandro Ignacio Tapia Alvarado" userId="f74c3613-9739-4adc-8ab1-45494e7b82ef" providerId="ADAL" clId="{F46B4DC1-50D4-4119-AAF2-F98C7FB4D7F2}" dt="2023-06-03T12:00:52.038" v="14202" actId="478"/>
          <ac:spMkLst>
            <pc:docMk/>
            <pc:sldMk cId="1805448790" sldId="303"/>
            <ac:spMk id="24" creationId="{43DEB223-D93F-FC5B-4BC3-091D8BD03143}"/>
          </ac:spMkLst>
        </pc:spChg>
        <pc:spChg chg="del">
          <ac:chgData name="Alejandro Ignacio Tapia Alvarado" userId="f74c3613-9739-4adc-8ab1-45494e7b82ef" providerId="ADAL" clId="{F46B4DC1-50D4-4119-AAF2-F98C7FB4D7F2}" dt="2023-06-03T12:00:52.038" v="14202" actId="478"/>
          <ac:spMkLst>
            <pc:docMk/>
            <pc:sldMk cId="1805448790" sldId="303"/>
            <ac:spMk id="25" creationId="{8DBD21E1-DFD8-9806-8E39-C481B0B60EB4}"/>
          </ac:spMkLst>
        </pc:spChg>
        <pc:spChg chg="del">
          <ac:chgData name="Alejandro Ignacio Tapia Alvarado" userId="f74c3613-9739-4adc-8ab1-45494e7b82ef" providerId="ADAL" clId="{F46B4DC1-50D4-4119-AAF2-F98C7FB4D7F2}" dt="2023-06-03T12:00:52.038" v="14202" actId="478"/>
          <ac:spMkLst>
            <pc:docMk/>
            <pc:sldMk cId="1805448790" sldId="303"/>
            <ac:spMk id="26" creationId="{3215C4B5-F00F-A9EC-8656-9ED7D796796E}"/>
          </ac:spMkLst>
        </pc:spChg>
        <pc:spChg chg="del">
          <ac:chgData name="Alejandro Ignacio Tapia Alvarado" userId="f74c3613-9739-4adc-8ab1-45494e7b82ef" providerId="ADAL" clId="{F46B4DC1-50D4-4119-AAF2-F98C7FB4D7F2}" dt="2023-06-03T12:00:52.038" v="14202" actId="478"/>
          <ac:spMkLst>
            <pc:docMk/>
            <pc:sldMk cId="1805448790" sldId="303"/>
            <ac:spMk id="27" creationId="{06536F02-F14A-ADF3-0A4A-1B72236B5DE1}"/>
          </ac:spMkLst>
        </pc:spChg>
        <pc:spChg chg="del">
          <ac:chgData name="Alejandro Ignacio Tapia Alvarado" userId="f74c3613-9739-4adc-8ab1-45494e7b82ef" providerId="ADAL" clId="{F46B4DC1-50D4-4119-AAF2-F98C7FB4D7F2}" dt="2023-06-03T12:00:52.038" v="14202" actId="478"/>
          <ac:spMkLst>
            <pc:docMk/>
            <pc:sldMk cId="1805448790" sldId="303"/>
            <ac:spMk id="28" creationId="{1BC07034-2A8C-2953-AF5E-8205158F1CF9}"/>
          </ac:spMkLst>
        </pc:spChg>
        <pc:spChg chg="del">
          <ac:chgData name="Alejandro Ignacio Tapia Alvarado" userId="f74c3613-9739-4adc-8ab1-45494e7b82ef" providerId="ADAL" clId="{F46B4DC1-50D4-4119-AAF2-F98C7FB4D7F2}" dt="2023-06-03T12:00:52.038" v="14202" actId="478"/>
          <ac:spMkLst>
            <pc:docMk/>
            <pc:sldMk cId="1805448790" sldId="303"/>
            <ac:spMk id="29" creationId="{531EB5B9-6BF7-F68F-26EC-1CCC6702D00C}"/>
          </ac:spMkLst>
        </pc:spChg>
        <pc:spChg chg="del">
          <ac:chgData name="Alejandro Ignacio Tapia Alvarado" userId="f74c3613-9739-4adc-8ab1-45494e7b82ef" providerId="ADAL" clId="{F46B4DC1-50D4-4119-AAF2-F98C7FB4D7F2}" dt="2023-06-03T12:00:52.038" v="14202" actId="478"/>
          <ac:spMkLst>
            <pc:docMk/>
            <pc:sldMk cId="1805448790" sldId="303"/>
            <ac:spMk id="30" creationId="{BC26E250-0AC0-A783-8315-B38E8ACB0F2C}"/>
          </ac:spMkLst>
        </pc:spChg>
        <pc:spChg chg="add del mod">
          <ac:chgData name="Alejandro Ignacio Tapia Alvarado" userId="f74c3613-9739-4adc-8ab1-45494e7b82ef" providerId="ADAL" clId="{F46B4DC1-50D4-4119-AAF2-F98C7FB4D7F2}" dt="2023-06-03T12:00:59.063" v="14204"/>
          <ac:spMkLst>
            <pc:docMk/>
            <pc:sldMk cId="1805448790" sldId="303"/>
            <ac:spMk id="31" creationId="{F3F227D9-054D-B681-069D-6017323FFC87}"/>
          </ac:spMkLst>
        </pc:spChg>
        <pc:spChg chg="add del mod">
          <ac:chgData name="Alejandro Ignacio Tapia Alvarado" userId="f74c3613-9739-4adc-8ab1-45494e7b82ef" providerId="ADAL" clId="{F46B4DC1-50D4-4119-AAF2-F98C7FB4D7F2}" dt="2023-06-03T12:00:59.063" v="14204"/>
          <ac:spMkLst>
            <pc:docMk/>
            <pc:sldMk cId="1805448790" sldId="303"/>
            <ac:spMk id="32" creationId="{1E27E491-A963-5293-EBA1-5192D7B6F5AE}"/>
          </ac:spMkLst>
        </pc:spChg>
        <pc:spChg chg="add del mod">
          <ac:chgData name="Alejandro Ignacio Tapia Alvarado" userId="f74c3613-9739-4adc-8ab1-45494e7b82ef" providerId="ADAL" clId="{F46B4DC1-50D4-4119-AAF2-F98C7FB4D7F2}" dt="2023-06-03T12:00:59.063" v="14204"/>
          <ac:spMkLst>
            <pc:docMk/>
            <pc:sldMk cId="1805448790" sldId="303"/>
            <ac:spMk id="33" creationId="{77AE4F46-1437-BD13-2DB2-B38C723C2234}"/>
          </ac:spMkLst>
        </pc:spChg>
        <pc:spChg chg="add del mod">
          <ac:chgData name="Alejandro Ignacio Tapia Alvarado" userId="f74c3613-9739-4adc-8ab1-45494e7b82ef" providerId="ADAL" clId="{F46B4DC1-50D4-4119-AAF2-F98C7FB4D7F2}" dt="2023-06-03T12:00:59.063" v="14204"/>
          <ac:spMkLst>
            <pc:docMk/>
            <pc:sldMk cId="1805448790" sldId="303"/>
            <ac:spMk id="34" creationId="{34796589-FE70-D3BB-5D28-4390A4B5F2B0}"/>
          </ac:spMkLst>
        </pc:spChg>
        <pc:spChg chg="add del mod">
          <ac:chgData name="Alejandro Ignacio Tapia Alvarado" userId="f74c3613-9739-4adc-8ab1-45494e7b82ef" providerId="ADAL" clId="{F46B4DC1-50D4-4119-AAF2-F98C7FB4D7F2}" dt="2023-06-03T12:00:59.063" v="14204"/>
          <ac:spMkLst>
            <pc:docMk/>
            <pc:sldMk cId="1805448790" sldId="303"/>
            <ac:spMk id="35" creationId="{8B7360E3-2A97-8444-8280-83E0711AC441}"/>
          </ac:spMkLst>
        </pc:spChg>
        <pc:spChg chg="add del mod">
          <ac:chgData name="Alejandro Ignacio Tapia Alvarado" userId="f74c3613-9739-4adc-8ab1-45494e7b82ef" providerId="ADAL" clId="{F46B4DC1-50D4-4119-AAF2-F98C7FB4D7F2}" dt="2023-06-03T12:00:59.063" v="14204"/>
          <ac:spMkLst>
            <pc:docMk/>
            <pc:sldMk cId="1805448790" sldId="303"/>
            <ac:spMk id="36" creationId="{0853AE12-4702-BC46-ED37-5B056EECBD13}"/>
          </ac:spMkLst>
        </pc:spChg>
        <pc:spChg chg="add mod">
          <ac:chgData name="Alejandro Ignacio Tapia Alvarado" userId="f74c3613-9739-4adc-8ab1-45494e7b82ef" providerId="ADAL" clId="{F46B4DC1-50D4-4119-AAF2-F98C7FB4D7F2}" dt="2023-06-03T12:01:02.813" v="14205"/>
          <ac:spMkLst>
            <pc:docMk/>
            <pc:sldMk cId="1805448790" sldId="303"/>
            <ac:spMk id="48" creationId="{1CC2A3C1-09AF-1922-B1C0-4341CFB62D1F}"/>
          </ac:spMkLst>
        </pc:spChg>
        <pc:spChg chg="add mod">
          <ac:chgData name="Alejandro Ignacio Tapia Alvarado" userId="f74c3613-9739-4adc-8ab1-45494e7b82ef" providerId="ADAL" clId="{F46B4DC1-50D4-4119-AAF2-F98C7FB4D7F2}" dt="2023-06-03T12:01:02.813" v="14205"/>
          <ac:spMkLst>
            <pc:docMk/>
            <pc:sldMk cId="1805448790" sldId="303"/>
            <ac:spMk id="49" creationId="{8C8F51C9-240A-7048-0AD2-D5FD8E05DD62}"/>
          </ac:spMkLst>
        </pc:spChg>
        <pc:spChg chg="add mod">
          <ac:chgData name="Alejandro Ignacio Tapia Alvarado" userId="f74c3613-9739-4adc-8ab1-45494e7b82ef" providerId="ADAL" clId="{F46B4DC1-50D4-4119-AAF2-F98C7FB4D7F2}" dt="2023-06-03T12:01:02.813" v="14205"/>
          <ac:spMkLst>
            <pc:docMk/>
            <pc:sldMk cId="1805448790" sldId="303"/>
            <ac:spMk id="50" creationId="{B56661AD-638B-6AAF-B77E-6CC712AA260A}"/>
          </ac:spMkLst>
        </pc:spChg>
        <pc:spChg chg="add mod">
          <ac:chgData name="Alejandro Ignacio Tapia Alvarado" userId="f74c3613-9739-4adc-8ab1-45494e7b82ef" providerId="ADAL" clId="{F46B4DC1-50D4-4119-AAF2-F98C7FB4D7F2}" dt="2023-06-03T12:01:02.813" v="14205"/>
          <ac:spMkLst>
            <pc:docMk/>
            <pc:sldMk cId="1805448790" sldId="303"/>
            <ac:spMk id="51" creationId="{25A0B484-DF98-933A-8209-9BAABC099748}"/>
          </ac:spMkLst>
        </pc:spChg>
        <pc:spChg chg="add mod">
          <ac:chgData name="Alejandro Ignacio Tapia Alvarado" userId="f74c3613-9739-4adc-8ab1-45494e7b82ef" providerId="ADAL" clId="{F46B4DC1-50D4-4119-AAF2-F98C7FB4D7F2}" dt="2023-06-03T12:01:18.746" v="14209" actId="692"/>
          <ac:spMkLst>
            <pc:docMk/>
            <pc:sldMk cId="1805448790" sldId="303"/>
            <ac:spMk id="52" creationId="{D2F70E4F-934D-BE86-7B2F-49B790496CE3}"/>
          </ac:spMkLst>
        </pc:spChg>
        <pc:spChg chg="add mod">
          <ac:chgData name="Alejandro Ignacio Tapia Alvarado" userId="f74c3613-9739-4adc-8ab1-45494e7b82ef" providerId="ADAL" clId="{F46B4DC1-50D4-4119-AAF2-F98C7FB4D7F2}" dt="2023-06-03T12:01:02.813" v="14205"/>
          <ac:spMkLst>
            <pc:docMk/>
            <pc:sldMk cId="1805448790" sldId="303"/>
            <ac:spMk id="53" creationId="{901DBAF8-10EE-84BF-C2D0-6DE7133EA738}"/>
          </ac:spMkLst>
        </pc:spChg>
        <pc:spChg chg="add mod">
          <ac:chgData name="Alejandro Ignacio Tapia Alvarado" userId="f74c3613-9739-4adc-8ab1-45494e7b82ef" providerId="ADAL" clId="{F46B4DC1-50D4-4119-AAF2-F98C7FB4D7F2}" dt="2023-06-03T12:01:06.082" v="14206" actId="207"/>
          <ac:spMkLst>
            <pc:docMk/>
            <pc:sldMk cId="1805448790" sldId="303"/>
            <ac:spMk id="54" creationId="{22FE47F7-B046-52C9-7B54-5787297E72CD}"/>
          </ac:spMkLst>
        </pc:spChg>
        <pc:spChg chg="add mod">
          <ac:chgData name="Alejandro Ignacio Tapia Alvarado" userId="f74c3613-9739-4adc-8ab1-45494e7b82ef" providerId="ADAL" clId="{F46B4DC1-50D4-4119-AAF2-F98C7FB4D7F2}" dt="2023-06-03T12:01:02.813" v="14205"/>
          <ac:spMkLst>
            <pc:docMk/>
            <pc:sldMk cId="1805448790" sldId="303"/>
            <ac:spMk id="55" creationId="{194B615D-38C6-EC92-AE2C-61B8453569AF}"/>
          </ac:spMkLst>
        </pc:spChg>
        <pc:spChg chg="add mod">
          <ac:chgData name="Alejandro Ignacio Tapia Alvarado" userId="f74c3613-9739-4adc-8ab1-45494e7b82ef" providerId="ADAL" clId="{F46B4DC1-50D4-4119-AAF2-F98C7FB4D7F2}" dt="2023-06-03T12:01:02.813" v="14205"/>
          <ac:spMkLst>
            <pc:docMk/>
            <pc:sldMk cId="1805448790" sldId="303"/>
            <ac:spMk id="56" creationId="{3BA8737D-3171-2D62-F894-E34940EC196C}"/>
          </ac:spMkLst>
        </pc:spChg>
        <pc:spChg chg="add mod">
          <ac:chgData name="Alejandro Ignacio Tapia Alvarado" userId="f74c3613-9739-4adc-8ab1-45494e7b82ef" providerId="ADAL" clId="{F46B4DC1-50D4-4119-AAF2-F98C7FB4D7F2}" dt="2023-06-03T12:01:02.813" v="14205"/>
          <ac:spMkLst>
            <pc:docMk/>
            <pc:sldMk cId="1805448790" sldId="303"/>
            <ac:spMk id="57" creationId="{7F13CB97-B0D2-3BC2-4877-5C035335C179}"/>
          </ac:spMkLst>
        </pc:spChg>
        <pc:spChg chg="add mod">
          <ac:chgData name="Alejandro Ignacio Tapia Alvarado" userId="f74c3613-9739-4adc-8ab1-45494e7b82ef" providerId="ADAL" clId="{F46B4DC1-50D4-4119-AAF2-F98C7FB4D7F2}" dt="2023-06-03T12:01:02.813" v="14205"/>
          <ac:spMkLst>
            <pc:docMk/>
            <pc:sldMk cId="1805448790" sldId="303"/>
            <ac:spMk id="58" creationId="{DC253AE5-BCCD-71D6-8ED3-EA762EF1D1CC}"/>
          </ac:spMkLst>
        </pc:spChg>
        <pc:spChg chg="add mod">
          <ac:chgData name="Alejandro Ignacio Tapia Alvarado" userId="f74c3613-9739-4adc-8ab1-45494e7b82ef" providerId="ADAL" clId="{F46B4DC1-50D4-4119-AAF2-F98C7FB4D7F2}" dt="2023-06-03T12:01:02.813" v="14205"/>
          <ac:spMkLst>
            <pc:docMk/>
            <pc:sldMk cId="1805448790" sldId="303"/>
            <ac:spMk id="59" creationId="{8D089AEF-B691-F291-4133-C96BB7417F3F}"/>
          </ac:spMkLst>
        </pc:spChg>
        <pc:spChg chg="add mod">
          <ac:chgData name="Alejandro Ignacio Tapia Alvarado" userId="f74c3613-9739-4adc-8ab1-45494e7b82ef" providerId="ADAL" clId="{F46B4DC1-50D4-4119-AAF2-F98C7FB4D7F2}" dt="2023-06-03T12:01:02.813" v="14205"/>
          <ac:spMkLst>
            <pc:docMk/>
            <pc:sldMk cId="1805448790" sldId="303"/>
            <ac:spMk id="61" creationId="{C833F76D-7813-397B-5A81-81964E541A2D}"/>
          </ac:spMkLst>
        </pc:spChg>
        <pc:spChg chg="add mod">
          <ac:chgData name="Alejandro Ignacio Tapia Alvarado" userId="f74c3613-9739-4adc-8ab1-45494e7b82ef" providerId="ADAL" clId="{F46B4DC1-50D4-4119-AAF2-F98C7FB4D7F2}" dt="2023-06-03T12:01:02.813" v="14205"/>
          <ac:spMkLst>
            <pc:docMk/>
            <pc:sldMk cId="1805448790" sldId="303"/>
            <ac:spMk id="63" creationId="{AD573852-EC35-FF57-84FE-FDCEFC55DCA2}"/>
          </ac:spMkLst>
        </pc:spChg>
        <pc:spChg chg="add mod">
          <ac:chgData name="Alejandro Ignacio Tapia Alvarado" userId="f74c3613-9739-4adc-8ab1-45494e7b82ef" providerId="ADAL" clId="{F46B4DC1-50D4-4119-AAF2-F98C7FB4D7F2}" dt="2023-06-03T12:01:02.813" v="14205"/>
          <ac:spMkLst>
            <pc:docMk/>
            <pc:sldMk cId="1805448790" sldId="303"/>
            <ac:spMk id="65" creationId="{18A4E238-CB45-B3BD-1C21-FC7E8F249173}"/>
          </ac:spMkLst>
        </pc:spChg>
        <pc:spChg chg="add mod">
          <ac:chgData name="Alejandro Ignacio Tapia Alvarado" userId="f74c3613-9739-4adc-8ab1-45494e7b82ef" providerId="ADAL" clId="{F46B4DC1-50D4-4119-AAF2-F98C7FB4D7F2}" dt="2023-06-03T12:01:02.813" v="14205"/>
          <ac:spMkLst>
            <pc:docMk/>
            <pc:sldMk cId="1805448790" sldId="303"/>
            <ac:spMk id="66" creationId="{18C7046B-EF09-C5E8-E34E-658C20F7DF1E}"/>
          </ac:spMkLst>
        </pc:spChg>
        <pc:spChg chg="add mod">
          <ac:chgData name="Alejandro Ignacio Tapia Alvarado" userId="f74c3613-9739-4adc-8ab1-45494e7b82ef" providerId="ADAL" clId="{F46B4DC1-50D4-4119-AAF2-F98C7FB4D7F2}" dt="2023-06-03T12:01:02.813" v="14205"/>
          <ac:spMkLst>
            <pc:docMk/>
            <pc:sldMk cId="1805448790" sldId="303"/>
            <ac:spMk id="67" creationId="{8BB72F3A-E0AA-8033-420B-7BFA5B3013C3}"/>
          </ac:spMkLst>
        </pc:spChg>
        <pc:graphicFrameChg chg="modGraphic">
          <ac:chgData name="Alejandro Ignacio Tapia Alvarado" userId="f74c3613-9739-4adc-8ab1-45494e7b82ef" providerId="ADAL" clId="{F46B4DC1-50D4-4119-AAF2-F98C7FB4D7F2}" dt="2023-06-03T09:10:55.714" v="7133" actId="20577"/>
          <ac:graphicFrameMkLst>
            <pc:docMk/>
            <pc:sldMk cId="1805448790" sldId="303"/>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10:18.813" v="7126" actId="113"/>
          <ac:graphicFrameMkLst>
            <pc:docMk/>
            <pc:sldMk cId="1805448790" sldId="303"/>
            <ac:graphicFrameMk id="8" creationId="{00413725-0E57-95F7-597E-FB2A576BF354}"/>
          </ac:graphicFrameMkLst>
        </pc:graphicFrameChg>
        <pc:cxnChg chg="add del mod">
          <ac:chgData name="Alejandro Ignacio Tapia Alvarado" userId="f74c3613-9739-4adc-8ab1-45494e7b82ef" providerId="ADAL" clId="{F46B4DC1-50D4-4119-AAF2-F98C7FB4D7F2}" dt="2023-06-03T12:00:59.063" v="14204"/>
          <ac:cxnSpMkLst>
            <pc:docMk/>
            <pc:sldMk cId="1805448790" sldId="303"/>
            <ac:cxnSpMk id="37" creationId="{DF96587B-21A9-2B97-68E5-0DE0C2E0856A}"/>
          </ac:cxnSpMkLst>
        </pc:cxnChg>
        <pc:cxnChg chg="add del mod">
          <ac:chgData name="Alejandro Ignacio Tapia Alvarado" userId="f74c3613-9739-4adc-8ab1-45494e7b82ef" providerId="ADAL" clId="{F46B4DC1-50D4-4119-AAF2-F98C7FB4D7F2}" dt="2023-06-03T12:00:59.063" v="14204"/>
          <ac:cxnSpMkLst>
            <pc:docMk/>
            <pc:sldMk cId="1805448790" sldId="303"/>
            <ac:cxnSpMk id="38" creationId="{AFF6307D-02D4-9B69-A306-C07EA7571E8D}"/>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39" creationId="{8BCC17C0-975D-39D8-5A90-33C685419BBD}"/>
          </ac:cxnSpMkLst>
        </pc:cxnChg>
        <pc:cxnChg chg="add del mod">
          <ac:chgData name="Alejandro Ignacio Tapia Alvarado" userId="f74c3613-9739-4adc-8ab1-45494e7b82ef" providerId="ADAL" clId="{F46B4DC1-50D4-4119-AAF2-F98C7FB4D7F2}" dt="2023-06-03T12:00:59.063" v="14204"/>
          <ac:cxnSpMkLst>
            <pc:docMk/>
            <pc:sldMk cId="1805448790" sldId="303"/>
            <ac:cxnSpMk id="40" creationId="{4A11880A-5B40-4E7E-193F-94D1148FCE9D}"/>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41" creationId="{A8AAE288-C21A-0ED0-D3D8-770A79073CC8}"/>
          </ac:cxnSpMkLst>
        </pc:cxnChg>
        <pc:cxnChg chg="add del mod">
          <ac:chgData name="Alejandro Ignacio Tapia Alvarado" userId="f74c3613-9739-4adc-8ab1-45494e7b82ef" providerId="ADAL" clId="{F46B4DC1-50D4-4119-AAF2-F98C7FB4D7F2}" dt="2023-06-03T12:00:59.063" v="14204"/>
          <ac:cxnSpMkLst>
            <pc:docMk/>
            <pc:sldMk cId="1805448790" sldId="303"/>
            <ac:cxnSpMk id="42" creationId="{E1F4BCAC-85F1-4D19-DC0B-DAC303F4FB1F}"/>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43" creationId="{E9079A10-CD77-FCD3-746F-AA7A4803C5C1}"/>
          </ac:cxnSpMkLst>
        </pc:cxnChg>
        <pc:cxnChg chg="add del mod">
          <ac:chgData name="Alejandro Ignacio Tapia Alvarado" userId="f74c3613-9739-4adc-8ab1-45494e7b82ef" providerId="ADAL" clId="{F46B4DC1-50D4-4119-AAF2-F98C7FB4D7F2}" dt="2023-06-03T12:00:59.063" v="14204"/>
          <ac:cxnSpMkLst>
            <pc:docMk/>
            <pc:sldMk cId="1805448790" sldId="303"/>
            <ac:cxnSpMk id="44" creationId="{36250474-2975-0167-EBD3-38BCB43039F1}"/>
          </ac:cxnSpMkLst>
        </pc:cxnChg>
        <pc:cxnChg chg="add del mod">
          <ac:chgData name="Alejandro Ignacio Tapia Alvarado" userId="f74c3613-9739-4adc-8ab1-45494e7b82ef" providerId="ADAL" clId="{F46B4DC1-50D4-4119-AAF2-F98C7FB4D7F2}" dt="2023-06-03T12:00:59.063" v="14204"/>
          <ac:cxnSpMkLst>
            <pc:docMk/>
            <pc:sldMk cId="1805448790" sldId="303"/>
            <ac:cxnSpMk id="45" creationId="{1B597066-BDB4-18C1-3C1C-F200A1C2747F}"/>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46" creationId="{60DA8BF8-EE07-21A2-54B1-86981D52C592}"/>
          </ac:cxnSpMkLst>
        </pc:cxnChg>
        <pc:cxnChg chg="add del mod">
          <ac:chgData name="Alejandro Ignacio Tapia Alvarado" userId="f74c3613-9739-4adc-8ab1-45494e7b82ef" providerId="ADAL" clId="{F46B4DC1-50D4-4119-AAF2-F98C7FB4D7F2}" dt="2023-06-03T12:00:59.063" v="14204"/>
          <ac:cxnSpMkLst>
            <pc:docMk/>
            <pc:sldMk cId="1805448790" sldId="303"/>
            <ac:cxnSpMk id="47" creationId="{6167BD6D-AD1F-545B-8323-F5ED2DA42533}"/>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60" creationId="{AD0832E0-5811-E88D-8C84-FD53728C0BE6}"/>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62" creationId="{9C6899B4-E99D-3DB2-B4BA-9568BA0FD96D}"/>
          </ac:cxnSpMkLst>
        </pc:cxnChg>
        <pc:cxnChg chg="del mod">
          <ac:chgData name="Alejandro Ignacio Tapia Alvarado" userId="f74c3613-9739-4adc-8ab1-45494e7b82ef" providerId="ADAL" clId="{F46B4DC1-50D4-4119-AAF2-F98C7FB4D7F2}" dt="2023-06-03T12:00:52.038" v="14202" actId="478"/>
          <ac:cxnSpMkLst>
            <pc:docMk/>
            <pc:sldMk cId="1805448790" sldId="303"/>
            <ac:cxnSpMk id="64" creationId="{2D492B6D-0561-C2FA-4A6C-60164E83EBED}"/>
          </ac:cxnSpMkLst>
        </pc:cxnChg>
        <pc:cxnChg chg="add mod">
          <ac:chgData name="Alejandro Ignacio Tapia Alvarado" userId="f74c3613-9739-4adc-8ab1-45494e7b82ef" providerId="ADAL" clId="{F46B4DC1-50D4-4119-AAF2-F98C7FB4D7F2}" dt="2023-06-03T12:01:02.813" v="14205"/>
          <ac:cxnSpMkLst>
            <pc:docMk/>
            <pc:sldMk cId="1805448790" sldId="303"/>
            <ac:cxnSpMk id="68" creationId="{95735F63-D144-EC9D-5F60-CD4752B7259B}"/>
          </ac:cxnSpMkLst>
        </pc:cxnChg>
        <pc:cxnChg chg="add mod">
          <ac:chgData name="Alejandro Ignacio Tapia Alvarado" userId="f74c3613-9739-4adc-8ab1-45494e7b82ef" providerId="ADAL" clId="{F46B4DC1-50D4-4119-AAF2-F98C7FB4D7F2}" dt="2023-06-03T12:01:02.813" v="14205"/>
          <ac:cxnSpMkLst>
            <pc:docMk/>
            <pc:sldMk cId="1805448790" sldId="303"/>
            <ac:cxnSpMk id="69" creationId="{C9695AD5-288F-1400-AC82-EDC21A260B9A}"/>
          </ac:cxnSpMkLst>
        </pc:cxnChg>
        <pc:cxnChg chg="add mod">
          <ac:chgData name="Alejandro Ignacio Tapia Alvarado" userId="f74c3613-9739-4adc-8ab1-45494e7b82ef" providerId="ADAL" clId="{F46B4DC1-50D4-4119-AAF2-F98C7FB4D7F2}" dt="2023-06-03T12:01:02.813" v="14205"/>
          <ac:cxnSpMkLst>
            <pc:docMk/>
            <pc:sldMk cId="1805448790" sldId="303"/>
            <ac:cxnSpMk id="70" creationId="{98574E28-8660-FFA7-5941-256324258E47}"/>
          </ac:cxnSpMkLst>
        </pc:cxnChg>
        <pc:cxnChg chg="add mod">
          <ac:chgData name="Alejandro Ignacio Tapia Alvarado" userId="f74c3613-9739-4adc-8ab1-45494e7b82ef" providerId="ADAL" clId="{F46B4DC1-50D4-4119-AAF2-F98C7FB4D7F2}" dt="2023-06-03T12:01:02.813" v="14205"/>
          <ac:cxnSpMkLst>
            <pc:docMk/>
            <pc:sldMk cId="1805448790" sldId="303"/>
            <ac:cxnSpMk id="71" creationId="{63851FD8-24FA-97C0-DD97-F1BA44A8BBF0}"/>
          </ac:cxnSpMkLst>
        </pc:cxnChg>
        <pc:cxnChg chg="add mod">
          <ac:chgData name="Alejandro Ignacio Tapia Alvarado" userId="f74c3613-9739-4adc-8ab1-45494e7b82ef" providerId="ADAL" clId="{F46B4DC1-50D4-4119-AAF2-F98C7FB4D7F2}" dt="2023-06-03T12:01:02.813" v="14205"/>
          <ac:cxnSpMkLst>
            <pc:docMk/>
            <pc:sldMk cId="1805448790" sldId="303"/>
            <ac:cxnSpMk id="72" creationId="{EF01BD35-4477-9E3D-E524-1759F6703869}"/>
          </ac:cxnSpMkLst>
        </pc:cxnChg>
        <pc:cxnChg chg="add mod">
          <ac:chgData name="Alejandro Ignacio Tapia Alvarado" userId="f74c3613-9739-4adc-8ab1-45494e7b82ef" providerId="ADAL" clId="{F46B4DC1-50D4-4119-AAF2-F98C7FB4D7F2}" dt="2023-06-03T12:01:02.813" v="14205"/>
          <ac:cxnSpMkLst>
            <pc:docMk/>
            <pc:sldMk cId="1805448790" sldId="303"/>
            <ac:cxnSpMk id="73" creationId="{2E5808B9-5DBE-1E5C-7524-3CA6A8FE95F4}"/>
          </ac:cxnSpMkLst>
        </pc:cxnChg>
        <pc:cxnChg chg="add mod">
          <ac:chgData name="Alejandro Ignacio Tapia Alvarado" userId="f74c3613-9739-4adc-8ab1-45494e7b82ef" providerId="ADAL" clId="{F46B4DC1-50D4-4119-AAF2-F98C7FB4D7F2}" dt="2023-06-03T12:01:02.813" v="14205"/>
          <ac:cxnSpMkLst>
            <pc:docMk/>
            <pc:sldMk cId="1805448790" sldId="303"/>
            <ac:cxnSpMk id="74" creationId="{CC62DC0C-022A-8375-4C27-AB3416154409}"/>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1853345985" sldId="304"/>
        </pc:sldMkLst>
        <pc:spChg chg="mod">
          <ac:chgData name="Alejandro Ignacio Tapia Alvarado" userId="f74c3613-9739-4adc-8ab1-45494e7b82ef" providerId="ADAL" clId="{F46B4DC1-50D4-4119-AAF2-F98C7FB4D7F2}" dt="2023-06-03T11:03:10.844" v="12541" actId="113"/>
          <ac:spMkLst>
            <pc:docMk/>
            <pc:sldMk cId="1853345985" sldId="304"/>
            <ac:spMk id="2" creationId="{00000000-0000-0000-0000-000000000000}"/>
          </ac:spMkLst>
        </pc:spChg>
        <pc:spChg chg="add mod">
          <ac:chgData name="Alejandro Ignacio Tapia Alvarado" userId="f74c3613-9739-4adc-8ab1-45494e7b82ef" providerId="ADAL" clId="{F46B4DC1-50D4-4119-AAF2-F98C7FB4D7F2}" dt="2023-06-03T12:01:30.533" v="14211"/>
          <ac:spMkLst>
            <pc:docMk/>
            <pc:sldMk cId="1853345985" sldId="304"/>
            <ac:spMk id="4" creationId="{14DADBB1-849C-B9C8-8F0D-7EBDF32F59FE}"/>
          </ac:spMkLst>
        </pc:spChg>
        <pc:spChg chg="mod">
          <ac:chgData name="Alejandro Ignacio Tapia Alvarado" userId="f74c3613-9739-4adc-8ab1-45494e7b82ef" providerId="ADAL" clId="{F46B4DC1-50D4-4119-AAF2-F98C7FB4D7F2}" dt="2023-06-03T09:11:36.683" v="7141" actId="20577"/>
          <ac:spMkLst>
            <pc:docMk/>
            <pc:sldMk cId="1853345985" sldId="304"/>
            <ac:spMk id="5" creationId="{00000000-0000-0000-0000-000000000000}"/>
          </ac:spMkLst>
        </pc:spChg>
        <pc:spChg chg="add mod">
          <ac:chgData name="Alejandro Ignacio Tapia Alvarado" userId="f74c3613-9739-4adc-8ab1-45494e7b82ef" providerId="ADAL" clId="{F46B4DC1-50D4-4119-AAF2-F98C7FB4D7F2}" dt="2023-06-03T12:01:30.533" v="14211"/>
          <ac:spMkLst>
            <pc:docMk/>
            <pc:sldMk cId="1853345985" sldId="304"/>
            <ac:spMk id="6" creationId="{6D0E8623-B7CE-C89F-74F9-CF7C0E49971D}"/>
          </ac:spMkLst>
        </pc:spChg>
        <pc:spChg chg="add mod">
          <ac:chgData name="Alejandro Ignacio Tapia Alvarado" userId="f74c3613-9739-4adc-8ab1-45494e7b82ef" providerId="ADAL" clId="{F46B4DC1-50D4-4119-AAF2-F98C7FB4D7F2}" dt="2023-06-03T12:01:30.533" v="14211"/>
          <ac:spMkLst>
            <pc:docMk/>
            <pc:sldMk cId="1853345985" sldId="304"/>
            <ac:spMk id="7" creationId="{2203F7D0-A319-BBEA-5A95-C003CEC77A08}"/>
          </ac:spMkLst>
        </pc:spChg>
        <pc:spChg chg="add mod">
          <ac:chgData name="Alejandro Ignacio Tapia Alvarado" userId="f74c3613-9739-4adc-8ab1-45494e7b82ef" providerId="ADAL" clId="{F46B4DC1-50D4-4119-AAF2-F98C7FB4D7F2}" dt="2023-06-03T12:01:30.533" v="14211"/>
          <ac:spMkLst>
            <pc:docMk/>
            <pc:sldMk cId="1853345985" sldId="304"/>
            <ac:spMk id="9" creationId="{84DCC221-AEBC-8A38-1814-38B5F6611568}"/>
          </ac:spMkLst>
        </pc:spChg>
        <pc:spChg chg="add mod">
          <ac:chgData name="Alejandro Ignacio Tapia Alvarado" userId="f74c3613-9739-4adc-8ab1-45494e7b82ef" providerId="ADAL" clId="{F46B4DC1-50D4-4119-AAF2-F98C7FB4D7F2}" dt="2023-06-03T12:01:33.835" v="14212" actId="207"/>
          <ac:spMkLst>
            <pc:docMk/>
            <pc:sldMk cId="1853345985" sldId="304"/>
            <ac:spMk id="10" creationId="{AEBC6B25-2941-3693-A471-A640BEC1154C}"/>
          </ac:spMkLst>
        </pc:spChg>
        <pc:spChg chg="add mod">
          <ac:chgData name="Alejandro Ignacio Tapia Alvarado" userId="f74c3613-9739-4adc-8ab1-45494e7b82ef" providerId="ADAL" clId="{F46B4DC1-50D4-4119-AAF2-F98C7FB4D7F2}" dt="2023-06-03T12:01:30.533" v="14211"/>
          <ac:spMkLst>
            <pc:docMk/>
            <pc:sldMk cId="1853345985" sldId="304"/>
            <ac:spMk id="11" creationId="{540771C2-22FE-A432-9D6E-2DF10AB1EF4D}"/>
          </ac:spMkLst>
        </pc:spChg>
        <pc:spChg chg="add mod">
          <ac:chgData name="Alejandro Ignacio Tapia Alvarado" userId="f74c3613-9739-4adc-8ab1-45494e7b82ef" providerId="ADAL" clId="{F46B4DC1-50D4-4119-AAF2-F98C7FB4D7F2}" dt="2023-06-03T12:01:30.533" v="14211"/>
          <ac:spMkLst>
            <pc:docMk/>
            <pc:sldMk cId="1853345985" sldId="304"/>
            <ac:spMk id="12" creationId="{B543404F-A380-C2A0-8E11-108117530DA1}"/>
          </ac:spMkLst>
        </pc:spChg>
        <pc:spChg chg="add mod">
          <ac:chgData name="Alejandro Ignacio Tapia Alvarado" userId="f74c3613-9739-4adc-8ab1-45494e7b82ef" providerId="ADAL" clId="{F46B4DC1-50D4-4119-AAF2-F98C7FB4D7F2}" dt="2023-06-03T12:01:30.533" v="14211"/>
          <ac:spMkLst>
            <pc:docMk/>
            <pc:sldMk cId="1853345985" sldId="304"/>
            <ac:spMk id="13" creationId="{13EE6B67-17E6-F0CF-2CB5-9DC3739CA57D}"/>
          </ac:spMkLst>
        </pc:spChg>
        <pc:spChg chg="add mod">
          <ac:chgData name="Alejandro Ignacio Tapia Alvarado" userId="f74c3613-9739-4adc-8ab1-45494e7b82ef" providerId="ADAL" clId="{F46B4DC1-50D4-4119-AAF2-F98C7FB4D7F2}" dt="2023-06-03T12:01:40.754" v="14215" actId="692"/>
          <ac:spMkLst>
            <pc:docMk/>
            <pc:sldMk cId="1853345985" sldId="304"/>
            <ac:spMk id="14" creationId="{371A8F50-FC73-4194-788B-EADB6A8D63CB}"/>
          </ac:spMkLst>
        </pc:spChg>
        <pc:spChg chg="del">
          <ac:chgData name="Alejandro Ignacio Tapia Alvarado" userId="f74c3613-9739-4adc-8ab1-45494e7b82ef" providerId="ADAL" clId="{F46B4DC1-50D4-4119-AAF2-F98C7FB4D7F2}" dt="2023-06-03T12:01:30.263" v="14210" actId="478"/>
          <ac:spMkLst>
            <pc:docMk/>
            <pc:sldMk cId="1853345985" sldId="304"/>
            <ac:spMk id="15" creationId="{D053E075-AB99-292A-CDED-0796893F8220}"/>
          </ac:spMkLst>
        </pc:spChg>
        <pc:spChg chg="del">
          <ac:chgData name="Alejandro Ignacio Tapia Alvarado" userId="f74c3613-9739-4adc-8ab1-45494e7b82ef" providerId="ADAL" clId="{F46B4DC1-50D4-4119-AAF2-F98C7FB4D7F2}" dt="2023-06-03T12:01:30.263" v="14210" actId="478"/>
          <ac:spMkLst>
            <pc:docMk/>
            <pc:sldMk cId="1853345985" sldId="304"/>
            <ac:spMk id="16" creationId="{5F73FF96-4F55-3821-D097-809FBD9CEF44}"/>
          </ac:spMkLst>
        </pc:spChg>
        <pc:spChg chg="del">
          <ac:chgData name="Alejandro Ignacio Tapia Alvarado" userId="f74c3613-9739-4adc-8ab1-45494e7b82ef" providerId="ADAL" clId="{F46B4DC1-50D4-4119-AAF2-F98C7FB4D7F2}" dt="2023-06-03T12:01:30.263" v="14210" actId="478"/>
          <ac:spMkLst>
            <pc:docMk/>
            <pc:sldMk cId="1853345985" sldId="304"/>
            <ac:spMk id="17" creationId="{9E2062FF-626A-E295-F6A4-6DC973E8E48B}"/>
          </ac:spMkLst>
        </pc:spChg>
        <pc:spChg chg="del">
          <ac:chgData name="Alejandro Ignacio Tapia Alvarado" userId="f74c3613-9739-4adc-8ab1-45494e7b82ef" providerId="ADAL" clId="{F46B4DC1-50D4-4119-AAF2-F98C7FB4D7F2}" dt="2023-06-03T12:01:30.263" v="14210" actId="478"/>
          <ac:spMkLst>
            <pc:docMk/>
            <pc:sldMk cId="1853345985" sldId="304"/>
            <ac:spMk id="18" creationId="{33CBA735-1AAB-A2BE-5A13-E7BF15B74660}"/>
          </ac:spMkLst>
        </pc:spChg>
        <pc:spChg chg="del">
          <ac:chgData name="Alejandro Ignacio Tapia Alvarado" userId="f74c3613-9739-4adc-8ab1-45494e7b82ef" providerId="ADAL" clId="{F46B4DC1-50D4-4119-AAF2-F98C7FB4D7F2}" dt="2023-06-03T12:01:30.263" v="14210" actId="478"/>
          <ac:spMkLst>
            <pc:docMk/>
            <pc:sldMk cId="1853345985" sldId="304"/>
            <ac:spMk id="19" creationId="{01FBC731-11C5-0797-B24C-2A4229F37D64}"/>
          </ac:spMkLst>
        </pc:spChg>
        <pc:spChg chg="del">
          <ac:chgData name="Alejandro Ignacio Tapia Alvarado" userId="f74c3613-9739-4adc-8ab1-45494e7b82ef" providerId="ADAL" clId="{F46B4DC1-50D4-4119-AAF2-F98C7FB4D7F2}" dt="2023-06-03T12:01:30.263" v="14210" actId="478"/>
          <ac:spMkLst>
            <pc:docMk/>
            <pc:sldMk cId="1853345985" sldId="304"/>
            <ac:spMk id="20" creationId="{72DCB7E3-FBE0-C07E-C482-30B6E66E7C19}"/>
          </ac:spMkLst>
        </pc:spChg>
        <pc:spChg chg="del">
          <ac:chgData name="Alejandro Ignacio Tapia Alvarado" userId="f74c3613-9739-4adc-8ab1-45494e7b82ef" providerId="ADAL" clId="{F46B4DC1-50D4-4119-AAF2-F98C7FB4D7F2}" dt="2023-06-03T12:01:30.263" v="14210" actId="478"/>
          <ac:spMkLst>
            <pc:docMk/>
            <pc:sldMk cId="1853345985" sldId="304"/>
            <ac:spMk id="21" creationId="{23EC772B-5B47-1150-9021-E049ACE56857}"/>
          </ac:spMkLst>
        </pc:spChg>
        <pc:spChg chg="del">
          <ac:chgData name="Alejandro Ignacio Tapia Alvarado" userId="f74c3613-9739-4adc-8ab1-45494e7b82ef" providerId="ADAL" clId="{F46B4DC1-50D4-4119-AAF2-F98C7FB4D7F2}" dt="2023-06-03T12:01:30.263" v="14210" actId="478"/>
          <ac:spMkLst>
            <pc:docMk/>
            <pc:sldMk cId="1853345985" sldId="304"/>
            <ac:spMk id="22" creationId="{77116B29-5F88-F1AB-EB99-396C6D5D9279}"/>
          </ac:spMkLst>
        </pc:spChg>
        <pc:spChg chg="del">
          <ac:chgData name="Alejandro Ignacio Tapia Alvarado" userId="f74c3613-9739-4adc-8ab1-45494e7b82ef" providerId="ADAL" clId="{F46B4DC1-50D4-4119-AAF2-F98C7FB4D7F2}" dt="2023-06-03T12:01:30.263" v="14210" actId="478"/>
          <ac:spMkLst>
            <pc:docMk/>
            <pc:sldMk cId="1853345985" sldId="304"/>
            <ac:spMk id="23" creationId="{D762F8D7-4519-3BE9-ECBC-D86C8BAEB6F3}"/>
          </ac:spMkLst>
        </pc:spChg>
        <pc:spChg chg="del">
          <ac:chgData name="Alejandro Ignacio Tapia Alvarado" userId="f74c3613-9739-4adc-8ab1-45494e7b82ef" providerId="ADAL" clId="{F46B4DC1-50D4-4119-AAF2-F98C7FB4D7F2}" dt="2023-06-03T12:01:30.263" v="14210" actId="478"/>
          <ac:spMkLst>
            <pc:docMk/>
            <pc:sldMk cId="1853345985" sldId="304"/>
            <ac:spMk id="24" creationId="{43DEB223-D93F-FC5B-4BC3-091D8BD03143}"/>
          </ac:spMkLst>
        </pc:spChg>
        <pc:spChg chg="del">
          <ac:chgData name="Alejandro Ignacio Tapia Alvarado" userId="f74c3613-9739-4adc-8ab1-45494e7b82ef" providerId="ADAL" clId="{F46B4DC1-50D4-4119-AAF2-F98C7FB4D7F2}" dt="2023-06-03T12:01:30.263" v="14210" actId="478"/>
          <ac:spMkLst>
            <pc:docMk/>
            <pc:sldMk cId="1853345985" sldId="304"/>
            <ac:spMk id="25" creationId="{8DBD21E1-DFD8-9806-8E39-C481B0B60EB4}"/>
          </ac:spMkLst>
        </pc:spChg>
        <pc:spChg chg="del">
          <ac:chgData name="Alejandro Ignacio Tapia Alvarado" userId="f74c3613-9739-4adc-8ab1-45494e7b82ef" providerId="ADAL" clId="{F46B4DC1-50D4-4119-AAF2-F98C7FB4D7F2}" dt="2023-06-03T12:01:30.263" v="14210" actId="478"/>
          <ac:spMkLst>
            <pc:docMk/>
            <pc:sldMk cId="1853345985" sldId="304"/>
            <ac:spMk id="26" creationId="{3215C4B5-F00F-A9EC-8656-9ED7D796796E}"/>
          </ac:spMkLst>
        </pc:spChg>
        <pc:spChg chg="del">
          <ac:chgData name="Alejandro Ignacio Tapia Alvarado" userId="f74c3613-9739-4adc-8ab1-45494e7b82ef" providerId="ADAL" clId="{F46B4DC1-50D4-4119-AAF2-F98C7FB4D7F2}" dt="2023-06-03T12:01:30.263" v="14210" actId="478"/>
          <ac:spMkLst>
            <pc:docMk/>
            <pc:sldMk cId="1853345985" sldId="304"/>
            <ac:spMk id="27" creationId="{06536F02-F14A-ADF3-0A4A-1B72236B5DE1}"/>
          </ac:spMkLst>
        </pc:spChg>
        <pc:spChg chg="del">
          <ac:chgData name="Alejandro Ignacio Tapia Alvarado" userId="f74c3613-9739-4adc-8ab1-45494e7b82ef" providerId="ADAL" clId="{F46B4DC1-50D4-4119-AAF2-F98C7FB4D7F2}" dt="2023-06-03T12:01:30.263" v="14210" actId="478"/>
          <ac:spMkLst>
            <pc:docMk/>
            <pc:sldMk cId="1853345985" sldId="304"/>
            <ac:spMk id="28" creationId="{1BC07034-2A8C-2953-AF5E-8205158F1CF9}"/>
          </ac:spMkLst>
        </pc:spChg>
        <pc:spChg chg="del">
          <ac:chgData name="Alejandro Ignacio Tapia Alvarado" userId="f74c3613-9739-4adc-8ab1-45494e7b82ef" providerId="ADAL" clId="{F46B4DC1-50D4-4119-AAF2-F98C7FB4D7F2}" dt="2023-06-03T12:01:30.263" v="14210" actId="478"/>
          <ac:spMkLst>
            <pc:docMk/>
            <pc:sldMk cId="1853345985" sldId="304"/>
            <ac:spMk id="29" creationId="{531EB5B9-6BF7-F68F-26EC-1CCC6702D00C}"/>
          </ac:spMkLst>
        </pc:spChg>
        <pc:spChg chg="del">
          <ac:chgData name="Alejandro Ignacio Tapia Alvarado" userId="f74c3613-9739-4adc-8ab1-45494e7b82ef" providerId="ADAL" clId="{F46B4DC1-50D4-4119-AAF2-F98C7FB4D7F2}" dt="2023-06-03T12:01:30.263" v="14210" actId="478"/>
          <ac:spMkLst>
            <pc:docMk/>
            <pc:sldMk cId="1853345985" sldId="304"/>
            <ac:spMk id="30" creationId="{BC26E250-0AC0-A783-8315-B38E8ACB0F2C}"/>
          </ac:spMkLst>
        </pc:spChg>
        <pc:spChg chg="add mod">
          <ac:chgData name="Alejandro Ignacio Tapia Alvarado" userId="f74c3613-9739-4adc-8ab1-45494e7b82ef" providerId="ADAL" clId="{F46B4DC1-50D4-4119-AAF2-F98C7FB4D7F2}" dt="2023-06-03T12:01:30.533" v="14211"/>
          <ac:spMkLst>
            <pc:docMk/>
            <pc:sldMk cId="1853345985" sldId="304"/>
            <ac:spMk id="31" creationId="{9F263ED4-1D03-C237-DA4B-DE9E466B09E1}"/>
          </ac:spMkLst>
        </pc:spChg>
        <pc:spChg chg="add mod">
          <ac:chgData name="Alejandro Ignacio Tapia Alvarado" userId="f74c3613-9739-4adc-8ab1-45494e7b82ef" providerId="ADAL" clId="{F46B4DC1-50D4-4119-AAF2-F98C7FB4D7F2}" dt="2023-06-03T12:01:30.533" v="14211"/>
          <ac:spMkLst>
            <pc:docMk/>
            <pc:sldMk cId="1853345985" sldId="304"/>
            <ac:spMk id="32" creationId="{D43DA234-34B7-3E0D-AF9C-0513902F3F4E}"/>
          </ac:spMkLst>
        </pc:spChg>
        <pc:spChg chg="add mod">
          <ac:chgData name="Alejandro Ignacio Tapia Alvarado" userId="f74c3613-9739-4adc-8ab1-45494e7b82ef" providerId="ADAL" clId="{F46B4DC1-50D4-4119-AAF2-F98C7FB4D7F2}" dt="2023-06-03T12:01:30.533" v="14211"/>
          <ac:spMkLst>
            <pc:docMk/>
            <pc:sldMk cId="1853345985" sldId="304"/>
            <ac:spMk id="33" creationId="{61C4060E-01DB-BF64-E4F2-C45068CF78A0}"/>
          </ac:spMkLst>
        </pc:spChg>
        <pc:spChg chg="add mod">
          <ac:chgData name="Alejandro Ignacio Tapia Alvarado" userId="f74c3613-9739-4adc-8ab1-45494e7b82ef" providerId="ADAL" clId="{F46B4DC1-50D4-4119-AAF2-F98C7FB4D7F2}" dt="2023-06-03T12:01:30.533" v="14211"/>
          <ac:spMkLst>
            <pc:docMk/>
            <pc:sldMk cId="1853345985" sldId="304"/>
            <ac:spMk id="34" creationId="{C99AEF1C-F860-272B-2B2F-839967213DB7}"/>
          </ac:spMkLst>
        </pc:spChg>
        <pc:spChg chg="add mod">
          <ac:chgData name="Alejandro Ignacio Tapia Alvarado" userId="f74c3613-9739-4adc-8ab1-45494e7b82ef" providerId="ADAL" clId="{F46B4DC1-50D4-4119-AAF2-F98C7FB4D7F2}" dt="2023-06-03T12:01:30.533" v="14211"/>
          <ac:spMkLst>
            <pc:docMk/>
            <pc:sldMk cId="1853345985" sldId="304"/>
            <ac:spMk id="35" creationId="{A80974AE-1694-404E-97D2-B11784F3ED55}"/>
          </ac:spMkLst>
        </pc:spChg>
        <pc:spChg chg="add mod">
          <ac:chgData name="Alejandro Ignacio Tapia Alvarado" userId="f74c3613-9739-4adc-8ab1-45494e7b82ef" providerId="ADAL" clId="{F46B4DC1-50D4-4119-AAF2-F98C7FB4D7F2}" dt="2023-06-03T12:01:30.533" v="14211"/>
          <ac:spMkLst>
            <pc:docMk/>
            <pc:sldMk cId="1853345985" sldId="304"/>
            <ac:spMk id="36" creationId="{FB7EBF0F-0FEC-3141-1EE4-65336794B20C}"/>
          </ac:spMkLst>
        </pc:spChg>
        <pc:spChg chg="add mod">
          <ac:chgData name="Alejandro Ignacio Tapia Alvarado" userId="f74c3613-9739-4adc-8ab1-45494e7b82ef" providerId="ADAL" clId="{F46B4DC1-50D4-4119-AAF2-F98C7FB4D7F2}" dt="2023-06-03T12:01:30.533" v="14211"/>
          <ac:spMkLst>
            <pc:docMk/>
            <pc:sldMk cId="1853345985" sldId="304"/>
            <ac:spMk id="37" creationId="{294A4DFA-ADA9-2926-CC15-109E0E8644DC}"/>
          </ac:spMkLst>
        </pc:spChg>
        <pc:spChg chg="add mod">
          <ac:chgData name="Alejandro Ignacio Tapia Alvarado" userId="f74c3613-9739-4adc-8ab1-45494e7b82ef" providerId="ADAL" clId="{F46B4DC1-50D4-4119-AAF2-F98C7FB4D7F2}" dt="2023-06-03T12:01:30.533" v="14211"/>
          <ac:spMkLst>
            <pc:docMk/>
            <pc:sldMk cId="1853345985" sldId="304"/>
            <ac:spMk id="38" creationId="{05954CF5-7E0B-B3F9-FBAD-BB01A68C52BB}"/>
          </ac:spMkLst>
        </pc:spChg>
        <pc:graphicFrameChg chg="modGraphic">
          <ac:chgData name="Alejandro Ignacio Tapia Alvarado" userId="f74c3613-9739-4adc-8ab1-45494e7b82ef" providerId="ADAL" clId="{F46B4DC1-50D4-4119-AAF2-F98C7FB4D7F2}" dt="2023-06-03T09:12:04.463" v="7146" actId="20577"/>
          <ac:graphicFrameMkLst>
            <pc:docMk/>
            <pc:sldMk cId="1853345985" sldId="304"/>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12:20.504" v="7150" actId="20577"/>
          <ac:graphicFrameMkLst>
            <pc:docMk/>
            <pc:sldMk cId="1853345985" sldId="304"/>
            <ac:graphicFrameMk id="8" creationId="{00413725-0E57-95F7-597E-FB2A576BF354}"/>
          </ac:graphicFrameMkLst>
        </pc:graphicFrameChg>
        <pc:cxnChg chg="del mod">
          <ac:chgData name="Alejandro Ignacio Tapia Alvarado" userId="f74c3613-9739-4adc-8ab1-45494e7b82ef" providerId="ADAL" clId="{F46B4DC1-50D4-4119-AAF2-F98C7FB4D7F2}" dt="2023-06-03T12:01:30.263" v="14210" actId="478"/>
          <ac:cxnSpMkLst>
            <pc:docMk/>
            <pc:sldMk cId="1853345985" sldId="304"/>
            <ac:cxnSpMk id="39" creationId="{8BCC17C0-975D-39D8-5A90-33C685419BBD}"/>
          </ac:cxnSpMkLst>
        </pc:cxnChg>
        <pc:cxnChg chg="add mod">
          <ac:chgData name="Alejandro Ignacio Tapia Alvarado" userId="f74c3613-9739-4adc-8ab1-45494e7b82ef" providerId="ADAL" clId="{F46B4DC1-50D4-4119-AAF2-F98C7FB4D7F2}" dt="2023-06-03T12:01:30.533" v="14211"/>
          <ac:cxnSpMkLst>
            <pc:docMk/>
            <pc:sldMk cId="1853345985" sldId="304"/>
            <ac:cxnSpMk id="40" creationId="{479FBA9D-A860-A0CE-B827-A1C51C30159C}"/>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41" creationId="{A8AAE288-C21A-0ED0-D3D8-770A79073CC8}"/>
          </ac:cxnSpMkLst>
        </pc:cxnChg>
        <pc:cxnChg chg="add mod">
          <ac:chgData name="Alejandro Ignacio Tapia Alvarado" userId="f74c3613-9739-4adc-8ab1-45494e7b82ef" providerId="ADAL" clId="{F46B4DC1-50D4-4119-AAF2-F98C7FB4D7F2}" dt="2023-06-03T12:01:30.533" v="14211"/>
          <ac:cxnSpMkLst>
            <pc:docMk/>
            <pc:sldMk cId="1853345985" sldId="304"/>
            <ac:cxnSpMk id="42" creationId="{5D3FAFEC-1C44-34CE-6EE6-C5549FC3A8EB}"/>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43" creationId="{E9079A10-CD77-FCD3-746F-AA7A4803C5C1}"/>
          </ac:cxnSpMkLst>
        </pc:cxnChg>
        <pc:cxnChg chg="add mod">
          <ac:chgData name="Alejandro Ignacio Tapia Alvarado" userId="f74c3613-9739-4adc-8ab1-45494e7b82ef" providerId="ADAL" clId="{F46B4DC1-50D4-4119-AAF2-F98C7FB4D7F2}" dt="2023-06-03T12:01:30.533" v="14211"/>
          <ac:cxnSpMkLst>
            <pc:docMk/>
            <pc:sldMk cId="1853345985" sldId="304"/>
            <ac:cxnSpMk id="44" creationId="{BE817745-A3A2-581F-FCC7-443C2CE9D554}"/>
          </ac:cxnSpMkLst>
        </pc:cxnChg>
        <pc:cxnChg chg="add mod">
          <ac:chgData name="Alejandro Ignacio Tapia Alvarado" userId="f74c3613-9739-4adc-8ab1-45494e7b82ef" providerId="ADAL" clId="{F46B4DC1-50D4-4119-AAF2-F98C7FB4D7F2}" dt="2023-06-03T12:01:30.533" v="14211"/>
          <ac:cxnSpMkLst>
            <pc:docMk/>
            <pc:sldMk cId="1853345985" sldId="304"/>
            <ac:cxnSpMk id="45" creationId="{A00E2D55-3729-A067-9E9B-B19CF5EC3366}"/>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46" creationId="{60DA8BF8-EE07-21A2-54B1-86981D52C592}"/>
          </ac:cxnSpMkLst>
        </pc:cxnChg>
        <pc:cxnChg chg="add mod">
          <ac:chgData name="Alejandro Ignacio Tapia Alvarado" userId="f74c3613-9739-4adc-8ab1-45494e7b82ef" providerId="ADAL" clId="{F46B4DC1-50D4-4119-AAF2-F98C7FB4D7F2}" dt="2023-06-03T12:01:30.533" v="14211"/>
          <ac:cxnSpMkLst>
            <pc:docMk/>
            <pc:sldMk cId="1853345985" sldId="304"/>
            <ac:cxnSpMk id="47" creationId="{7E74CF0E-7085-52B6-4806-DA1EBAA7FD89}"/>
          </ac:cxnSpMkLst>
        </pc:cxnChg>
        <pc:cxnChg chg="add mod">
          <ac:chgData name="Alejandro Ignacio Tapia Alvarado" userId="f74c3613-9739-4adc-8ab1-45494e7b82ef" providerId="ADAL" clId="{F46B4DC1-50D4-4119-AAF2-F98C7FB4D7F2}" dt="2023-06-03T12:01:30.533" v="14211"/>
          <ac:cxnSpMkLst>
            <pc:docMk/>
            <pc:sldMk cId="1853345985" sldId="304"/>
            <ac:cxnSpMk id="48" creationId="{3F9B3775-4BEA-9965-E7EA-5EA6DB3FE594}"/>
          </ac:cxnSpMkLst>
        </pc:cxnChg>
        <pc:cxnChg chg="add mod">
          <ac:chgData name="Alejandro Ignacio Tapia Alvarado" userId="f74c3613-9739-4adc-8ab1-45494e7b82ef" providerId="ADAL" clId="{F46B4DC1-50D4-4119-AAF2-F98C7FB4D7F2}" dt="2023-06-03T12:01:30.533" v="14211"/>
          <ac:cxnSpMkLst>
            <pc:docMk/>
            <pc:sldMk cId="1853345985" sldId="304"/>
            <ac:cxnSpMk id="49" creationId="{59E844B7-47FE-4CE0-C7DB-FA2300B9774C}"/>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60" creationId="{AD0832E0-5811-E88D-8C84-FD53728C0BE6}"/>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62" creationId="{9C6899B4-E99D-3DB2-B4BA-9568BA0FD96D}"/>
          </ac:cxnSpMkLst>
        </pc:cxnChg>
        <pc:cxnChg chg="del mod">
          <ac:chgData name="Alejandro Ignacio Tapia Alvarado" userId="f74c3613-9739-4adc-8ab1-45494e7b82ef" providerId="ADAL" clId="{F46B4DC1-50D4-4119-AAF2-F98C7FB4D7F2}" dt="2023-06-03T12:01:30.263" v="14210" actId="478"/>
          <ac:cxnSpMkLst>
            <pc:docMk/>
            <pc:sldMk cId="1853345985" sldId="304"/>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678316483" sldId="305"/>
        </pc:sldMkLst>
        <pc:spChg chg="mod">
          <ac:chgData name="Alejandro Ignacio Tapia Alvarado" userId="f74c3613-9739-4adc-8ab1-45494e7b82ef" providerId="ADAL" clId="{F46B4DC1-50D4-4119-AAF2-F98C7FB4D7F2}" dt="2023-06-03T11:03:11.748" v="12542" actId="113"/>
          <ac:spMkLst>
            <pc:docMk/>
            <pc:sldMk cId="678316483" sldId="305"/>
            <ac:spMk id="2" creationId="{00000000-0000-0000-0000-000000000000}"/>
          </ac:spMkLst>
        </pc:spChg>
        <pc:spChg chg="add mod">
          <ac:chgData name="Alejandro Ignacio Tapia Alvarado" userId="f74c3613-9739-4adc-8ab1-45494e7b82ef" providerId="ADAL" clId="{F46B4DC1-50D4-4119-AAF2-F98C7FB4D7F2}" dt="2023-06-03T12:01:52.913" v="14217"/>
          <ac:spMkLst>
            <pc:docMk/>
            <pc:sldMk cId="678316483" sldId="305"/>
            <ac:spMk id="4" creationId="{E801B5B1-BEDE-2C44-D4BC-0C00E86C42CB}"/>
          </ac:spMkLst>
        </pc:spChg>
        <pc:spChg chg="mod">
          <ac:chgData name="Alejandro Ignacio Tapia Alvarado" userId="f74c3613-9739-4adc-8ab1-45494e7b82ef" providerId="ADAL" clId="{F46B4DC1-50D4-4119-AAF2-F98C7FB4D7F2}" dt="2023-06-03T12:02:25.831" v="14227" actId="20577"/>
          <ac:spMkLst>
            <pc:docMk/>
            <pc:sldMk cId="678316483" sldId="305"/>
            <ac:spMk id="5" creationId="{00000000-0000-0000-0000-000000000000}"/>
          </ac:spMkLst>
        </pc:spChg>
        <pc:spChg chg="add mod">
          <ac:chgData name="Alejandro Ignacio Tapia Alvarado" userId="f74c3613-9739-4adc-8ab1-45494e7b82ef" providerId="ADAL" clId="{F46B4DC1-50D4-4119-AAF2-F98C7FB4D7F2}" dt="2023-06-03T12:01:52.913" v="14217"/>
          <ac:spMkLst>
            <pc:docMk/>
            <pc:sldMk cId="678316483" sldId="305"/>
            <ac:spMk id="6" creationId="{FE479219-BFD9-E336-6D13-85A7D8AA034E}"/>
          </ac:spMkLst>
        </pc:spChg>
        <pc:spChg chg="add mod">
          <ac:chgData name="Alejandro Ignacio Tapia Alvarado" userId="f74c3613-9739-4adc-8ab1-45494e7b82ef" providerId="ADAL" clId="{F46B4DC1-50D4-4119-AAF2-F98C7FB4D7F2}" dt="2023-06-03T12:01:52.913" v="14217"/>
          <ac:spMkLst>
            <pc:docMk/>
            <pc:sldMk cId="678316483" sldId="305"/>
            <ac:spMk id="7" creationId="{5C336258-9F0A-09A7-DC8A-EEE2730493E4}"/>
          </ac:spMkLst>
        </pc:spChg>
        <pc:spChg chg="add mod">
          <ac:chgData name="Alejandro Ignacio Tapia Alvarado" userId="f74c3613-9739-4adc-8ab1-45494e7b82ef" providerId="ADAL" clId="{F46B4DC1-50D4-4119-AAF2-F98C7FB4D7F2}" dt="2023-06-03T12:01:52.913" v="14217"/>
          <ac:spMkLst>
            <pc:docMk/>
            <pc:sldMk cId="678316483" sldId="305"/>
            <ac:spMk id="9" creationId="{4314CB81-608D-2766-6233-F1EF2519370C}"/>
          </ac:spMkLst>
        </pc:spChg>
        <pc:spChg chg="add mod">
          <ac:chgData name="Alejandro Ignacio Tapia Alvarado" userId="f74c3613-9739-4adc-8ab1-45494e7b82ef" providerId="ADAL" clId="{F46B4DC1-50D4-4119-AAF2-F98C7FB4D7F2}" dt="2023-06-03T12:01:52.913" v="14217"/>
          <ac:spMkLst>
            <pc:docMk/>
            <pc:sldMk cId="678316483" sldId="305"/>
            <ac:spMk id="10" creationId="{E7C31AD5-35BF-2DD2-FE00-ED6706E89561}"/>
          </ac:spMkLst>
        </pc:spChg>
        <pc:spChg chg="add mod">
          <ac:chgData name="Alejandro Ignacio Tapia Alvarado" userId="f74c3613-9739-4adc-8ab1-45494e7b82ef" providerId="ADAL" clId="{F46B4DC1-50D4-4119-AAF2-F98C7FB4D7F2}" dt="2023-06-03T12:02:05.670" v="14222" actId="692"/>
          <ac:spMkLst>
            <pc:docMk/>
            <pc:sldMk cId="678316483" sldId="305"/>
            <ac:spMk id="11" creationId="{3FDE97F5-4FA2-24C2-7B96-BE0EE38DA055}"/>
          </ac:spMkLst>
        </pc:spChg>
        <pc:spChg chg="add mod">
          <ac:chgData name="Alejandro Ignacio Tapia Alvarado" userId="f74c3613-9739-4adc-8ab1-45494e7b82ef" providerId="ADAL" clId="{F46B4DC1-50D4-4119-AAF2-F98C7FB4D7F2}" dt="2023-06-03T12:01:52.913" v="14217"/>
          <ac:spMkLst>
            <pc:docMk/>
            <pc:sldMk cId="678316483" sldId="305"/>
            <ac:spMk id="12" creationId="{5F5B01BA-8358-F812-B9E3-52DBAFD55DE7}"/>
          </ac:spMkLst>
        </pc:spChg>
        <pc:spChg chg="add mod">
          <ac:chgData name="Alejandro Ignacio Tapia Alvarado" userId="f74c3613-9739-4adc-8ab1-45494e7b82ef" providerId="ADAL" clId="{F46B4DC1-50D4-4119-AAF2-F98C7FB4D7F2}" dt="2023-06-03T12:01:52.913" v="14217"/>
          <ac:spMkLst>
            <pc:docMk/>
            <pc:sldMk cId="678316483" sldId="305"/>
            <ac:spMk id="13" creationId="{B1F1E085-E056-5133-A9D1-798A0AFF6CB0}"/>
          </ac:spMkLst>
        </pc:spChg>
        <pc:spChg chg="add mod">
          <ac:chgData name="Alejandro Ignacio Tapia Alvarado" userId="f74c3613-9739-4adc-8ab1-45494e7b82ef" providerId="ADAL" clId="{F46B4DC1-50D4-4119-AAF2-F98C7FB4D7F2}" dt="2023-06-03T12:01:56.996" v="14218" actId="207"/>
          <ac:spMkLst>
            <pc:docMk/>
            <pc:sldMk cId="678316483" sldId="305"/>
            <ac:spMk id="14" creationId="{E11A00F5-2E29-FEE0-94CB-7621E58051A5}"/>
          </ac:spMkLst>
        </pc:spChg>
        <pc:spChg chg="del">
          <ac:chgData name="Alejandro Ignacio Tapia Alvarado" userId="f74c3613-9739-4adc-8ab1-45494e7b82ef" providerId="ADAL" clId="{F46B4DC1-50D4-4119-AAF2-F98C7FB4D7F2}" dt="2023-06-03T12:01:52.680" v="14216" actId="478"/>
          <ac:spMkLst>
            <pc:docMk/>
            <pc:sldMk cId="678316483" sldId="305"/>
            <ac:spMk id="15" creationId="{D053E075-AB99-292A-CDED-0796893F8220}"/>
          </ac:spMkLst>
        </pc:spChg>
        <pc:spChg chg="del">
          <ac:chgData name="Alejandro Ignacio Tapia Alvarado" userId="f74c3613-9739-4adc-8ab1-45494e7b82ef" providerId="ADAL" clId="{F46B4DC1-50D4-4119-AAF2-F98C7FB4D7F2}" dt="2023-06-03T12:01:52.680" v="14216" actId="478"/>
          <ac:spMkLst>
            <pc:docMk/>
            <pc:sldMk cId="678316483" sldId="305"/>
            <ac:spMk id="16" creationId="{5F73FF96-4F55-3821-D097-809FBD9CEF44}"/>
          </ac:spMkLst>
        </pc:spChg>
        <pc:spChg chg="del">
          <ac:chgData name="Alejandro Ignacio Tapia Alvarado" userId="f74c3613-9739-4adc-8ab1-45494e7b82ef" providerId="ADAL" clId="{F46B4DC1-50D4-4119-AAF2-F98C7FB4D7F2}" dt="2023-06-03T12:01:52.680" v="14216" actId="478"/>
          <ac:spMkLst>
            <pc:docMk/>
            <pc:sldMk cId="678316483" sldId="305"/>
            <ac:spMk id="17" creationId="{9E2062FF-626A-E295-F6A4-6DC973E8E48B}"/>
          </ac:spMkLst>
        </pc:spChg>
        <pc:spChg chg="del">
          <ac:chgData name="Alejandro Ignacio Tapia Alvarado" userId="f74c3613-9739-4adc-8ab1-45494e7b82ef" providerId="ADAL" clId="{F46B4DC1-50D4-4119-AAF2-F98C7FB4D7F2}" dt="2023-06-03T12:01:52.680" v="14216" actId="478"/>
          <ac:spMkLst>
            <pc:docMk/>
            <pc:sldMk cId="678316483" sldId="305"/>
            <ac:spMk id="18" creationId="{33CBA735-1AAB-A2BE-5A13-E7BF15B74660}"/>
          </ac:spMkLst>
        </pc:spChg>
        <pc:spChg chg="del">
          <ac:chgData name="Alejandro Ignacio Tapia Alvarado" userId="f74c3613-9739-4adc-8ab1-45494e7b82ef" providerId="ADAL" clId="{F46B4DC1-50D4-4119-AAF2-F98C7FB4D7F2}" dt="2023-06-03T12:01:52.680" v="14216" actId="478"/>
          <ac:spMkLst>
            <pc:docMk/>
            <pc:sldMk cId="678316483" sldId="305"/>
            <ac:spMk id="19" creationId="{01FBC731-11C5-0797-B24C-2A4229F37D64}"/>
          </ac:spMkLst>
        </pc:spChg>
        <pc:spChg chg="del">
          <ac:chgData name="Alejandro Ignacio Tapia Alvarado" userId="f74c3613-9739-4adc-8ab1-45494e7b82ef" providerId="ADAL" clId="{F46B4DC1-50D4-4119-AAF2-F98C7FB4D7F2}" dt="2023-06-03T12:01:52.680" v="14216" actId="478"/>
          <ac:spMkLst>
            <pc:docMk/>
            <pc:sldMk cId="678316483" sldId="305"/>
            <ac:spMk id="20" creationId="{72DCB7E3-FBE0-C07E-C482-30B6E66E7C19}"/>
          </ac:spMkLst>
        </pc:spChg>
        <pc:spChg chg="del">
          <ac:chgData name="Alejandro Ignacio Tapia Alvarado" userId="f74c3613-9739-4adc-8ab1-45494e7b82ef" providerId="ADAL" clId="{F46B4DC1-50D4-4119-AAF2-F98C7FB4D7F2}" dt="2023-06-03T12:01:52.680" v="14216" actId="478"/>
          <ac:spMkLst>
            <pc:docMk/>
            <pc:sldMk cId="678316483" sldId="305"/>
            <ac:spMk id="21" creationId="{23EC772B-5B47-1150-9021-E049ACE56857}"/>
          </ac:spMkLst>
        </pc:spChg>
        <pc:spChg chg="del">
          <ac:chgData name="Alejandro Ignacio Tapia Alvarado" userId="f74c3613-9739-4adc-8ab1-45494e7b82ef" providerId="ADAL" clId="{F46B4DC1-50D4-4119-AAF2-F98C7FB4D7F2}" dt="2023-06-03T12:01:52.680" v="14216" actId="478"/>
          <ac:spMkLst>
            <pc:docMk/>
            <pc:sldMk cId="678316483" sldId="305"/>
            <ac:spMk id="22" creationId="{77116B29-5F88-F1AB-EB99-396C6D5D9279}"/>
          </ac:spMkLst>
        </pc:spChg>
        <pc:spChg chg="del">
          <ac:chgData name="Alejandro Ignacio Tapia Alvarado" userId="f74c3613-9739-4adc-8ab1-45494e7b82ef" providerId="ADAL" clId="{F46B4DC1-50D4-4119-AAF2-F98C7FB4D7F2}" dt="2023-06-03T12:01:52.680" v="14216" actId="478"/>
          <ac:spMkLst>
            <pc:docMk/>
            <pc:sldMk cId="678316483" sldId="305"/>
            <ac:spMk id="23" creationId="{D762F8D7-4519-3BE9-ECBC-D86C8BAEB6F3}"/>
          </ac:spMkLst>
        </pc:spChg>
        <pc:spChg chg="del">
          <ac:chgData name="Alejandro Ignacio Tapia Alvarado" userId="f74c3613-9739-4adc-8ab1-45494e7b82ef" providerId="ADAL" clId="{F46B4DC1-50D4-4119-AAF2-F98C7FB4D7F2}" dt="2023-06-03T12:01:52.680" v="14216" actId="478"/>
          <ac:spMkLst>
            <pc:docMk/>
            <pc:sldMk cId="678316483" sldId="305"/>
            <ac:spMk id="24" creationId="{43DEB223-D93F-FC5B-4BC3-091D8BD03143}"/>
          </ac:spMkLst>
        </pc:spChg>
        <pc:spChg chg="del">
          <ac:chgData name="Alejandro Ignacio Tapia Alvarado" userId="f74c3613-9739-4adc-8ab1-45494e7b82ef" providerId="ADAL" clId="{F46B4DC1-50D4-4119-AAF2-F98C7FB4D7F2}" dt="2023-06-03T12:01:52.680" v="14216" actId="478"/>
          <ac:spMkLst>
            <pc:docMk/>
            <pc:sldMk cId="678316483" sldId="305"/>
            <ac:spMk id="25" creationId="{8DBD21E1-DFD8-9806-8E39-C481B0B60EB4}"/>
          </ac:spMkLst>
        </pc:spChg>
        <pc:spChg chg="del">
          <ac:chgData name="Alejandro Ignacio Tapia Alvarado" userId="f74c3613-9739-4adc-8ab1-45494e7b82ef" providerId="ADAL" clId="{F46B4DC1-50D4-4119-AAF2-F98C7FB4D7F2}" dt="2023-06-03T12:01:52.680" v="14216" actId="478"/>
          <ac:spMkLst>
            <pc:docMk/>
            <pc:sldMk cId="678316483" sldId="305"/>
            <ac:spMk id="26" creationId="{3215C4B5-F00F-A9EC-8656-9ED7D796796E}"/>
          </ac:spMkLst>
        </pc:spChg>
        <pc:spChg chg="del">
          <ac:chgData name="Alejandro Ignacio Tapia Alvarado" userId="f74c3613-9739-4adc-8ab1-45494e7b82ef" providerId="ADAL" clId="{F46B4DC1-50D4-4119-AAF2-F98C7FB4D7F2}" dt="2023-06-03T12:01:52.680" v="14216" actId="478"/>
          <ac:spMkLst>
            <pc:docMk/>
            <pc:sldMk cId="678316483" sldId="305"/>
            <ac:spMk id="27" creationId="{06536F02-F14A-ADF3-0A4A-1B72236B5DE1}"/>
          </ac:spMkLst>
        </pc:spChg>
        <pc:spChg chg="del">
          <ac:chgData name="Alejandro Ignacio Tapia Alvarado" userId="f74c3613-9739-4adc-8ab1-45494e7b82ef" providerId="ADAL" clId="{F46B4DC1-50D4-4119-AAF2-F98C7FB4D7F2}" dt="2023-06-03T12:01:52.680" v="14216" actId="478"/>
          <ac:spMkLst>
            <pc:docMk/>
            <pc:sldMk cId="678316483" sldId="305"/>
            <ac:spMk id="28" creationId="{1BC07034-2A8C-2953-AF5E-8205158F1CF9}"/>
          </ac:spMkLst>
        </pc:spChg>
        <pc:spChg chg="del">
          <ac:chgData name="Alejandro Ignacio Tapia Alvarado" userId="f74c3613-9739-4adc-8ab1-45494e7b82ef" providerId="ADAL" clId="{F46B4DC1-50D4-4119-AAF2-F98C7FB4D7F2}" dt="2023-06-03T12:01:52.680" v="14216" actId="478"/>
          <ac:spMkLst>
            <pc:docMk/>
            <pc:sldMk cId="678316483" sldId="305"/>
            <ac:spMk id="29" creationId="{531EB5B9-6BF7-F68F-26EC-1CCC6702D00C}"/>
          </ac:spMkLst>
        </pc:spChg>
        <pc:spChg chg="del">
          <ac:chgData name="Alejandro Ignacio Tapia Alvarado" userId="f74c3613-9739-4adc-8ab1-45494e7b82ef" providerId="ADAL" clId="{F46B4DC1-50D4-4119-AAF2-F98C7FB4D7F2}" dt="2023-06-03T12:01:52.680" v="14216" actId="478"/>
          <ac:spMkLst>
            <pc:docMk/>
            <pc:sldMk cId="678316483" sldId="305"/>
            <ac:spMk id="30" creationId="{BC26E250-0AC0-A783-8315-B38E8ACB0F2C}"/>
          </ac:spMkLst>
        </pc:spChg>
        <pc:spChg chg="add mod">
          <ac:chgData name="Alejandro Ignacio Tapia Alvarado" userId="f74c3613-9739-4adc-8ab1-45494e7b82ef" providerId="ADAL" clId="{F46B4DC1-50D4-4119-AAF2-F98C7FB4D7F2}" dt="2023-06-03T12:01:52.913" v="14217"/>
          <ac:spMkLst>
            <pc:docMk/>
            <pc:sldMk cId="678316483" sldId="305"/>
            <ac:spMk id="31" creationId="{AC181E9B-6CD0-4F37-CD67-F48E37B4CBCE}"/>
          </ac:spMkLst>
        </pc:spChg>
        <pc:spChg chg="add mod">
          <ac:chgData name="Alejandro Ignacio Tapia Alvarado" userId="f74c3613-9739-4adc-8ab1-45494e7b82ef" providerId="ADAL" clId="{F46B4DC1-50D4-4119-AAF2-F98C7FB4D7F2}" dt="2023-06-03T12:01:52.913" v="14217"/>
          <ac:spMkLst>
            <pc:docMk/>
            <pc:sldMk cId="678316483" sldId="305"/>
            <ac:spMk id="32" creationId="{B91E2450-AB47-2B6F-F713-9041E8D2D03C}"/>
          </ac:spMkLst>
        </pc:spChg>
        <pc:spChg chg="add mod">
          <ac:chgData name="Alejandro Ignacio Tapia Alvarado" userId="f74c3613-9739-4adc-8ab1-45494e7b82ef" providerId="ADAL" clId="{F46B4DC1-50D4-4119-AAF2-F98C7FB4D7F2}" dt="2023-06-03T12:01:52.913" v="14217"/>
          <ac:spMkLst>
            <pc:docMk/>
            <pc:sldMk cId="678316483" sldId="305"/>
            <ac:spMk id="33" creationId="{9067AB74-E143-54A3-186C-F34152A4C14F}"/>
          </ac:spMkLst>
        </pc:spChg>
        <pc:spChg chg="add mod">
          <ac:chgData name="Alejandro Ignacio Tapia Alvarado" userId="f74c3613-9739-4adc-8ab1-45494e7b82ef" providerId="ADAL" clId="{F46B4DC1-50D4-4119-AAF2-F98C7FB4D7F2}" dt="2023-06-03T12:01:52.913" v="14217"/>
          <ac:spMkLst>
            <pc:docMk/>
            <pc:sldMk cId="678316483" sldId="305"/>
            <ac:spMk id="34" creationId="{810B0A6C-4C85-43FB-3DD4-8FDC4CB0C89E}"/>
          </ac:spMkLst>
        </pc:spChg>
        <pc:spChg chg="add mod">
          <ac:chgData name="Alejandro Ignacio Tapia Alvarado" userId="f74c3613-9739-4adc-8ab1-45494e7b82ef" providerId="ADAL" clId="{F46B4DC1-50D4-4119-AAF2-F98C7FB4D7F2}" dt="2023-06-03T12:01:52.913" v="14217"/>
          <ac:spMkLst>
            <pc:docMk/>
            <pc:sldMk cId="678316483" sldId="305"/>
            <ac:spMk id="35" creationId="{D3908DBB-0187-CF7E-E9E4-3A0ADF50EE20}"/>
          </ac:spMkLst>
        </pc:spChg>
        <pc:spChg chg="add mod">
          <ac:chgData name="Alejandro Ignacio Tapia Alvarado" userId="f74c3613-9739-4adc-8ab1-45494e7b82ef" providerId="ADAL" clId="{F46B4DC1-50D4-4119-AAF2-F98C7FB4D7F2}" dt="2023-06-03T12:01:52.913" v="14217"/>
          <ac:spMkLst>
            <pc:docMk/>
            <pc:sldMk cId="678316483" sldId="305"/>
            <ac:spMk id="36" creationId="{53A97890-FF27-085F-4E83-01EABC299751}"/>
          </ac:spMkLst>
        </pc:spChg>
        <pc:spChg chg="add mod">
          <ac:chgData name="Alejandro Ignacio Tapia Alvarado" userId="f74c3613-9739-4adc-8ab1-45494e7b82ef" providerId="ADAL" clId="{F46B4DC1-50D4-4119-AAF2-F98C7FB4D7F2}" dt="2023-06-03T12:01:52.913" v="14217"/>
          <ac:spMkLst>
            <pc:docMk/>
            <pc:sldMk cId="678316483" sldId="305"/>
            <ac:spMk id="37" creationId="{7A69F225-062C-FC8A-78DF-993D3BB6A1E1}"/>
          </ac:spMkLst>
        </pc:spChg>
        <pc:spChg chg="add mod">
          <ac:chgData name="Alejandro Ignacio Tapia Alvarado" userId="f74c3613-9739-4adc-8ab1-45494e7b82ef" providerId="ADAL" clId="{F46B4DC1-50D4-4119-AAF2-F98C7FB4D7F2}" dt="2023-06-03T12:01:52.913" v="14217"/>
          <ac:spMkLst>
            <pc:docMk/>
            <pc:sldMk cId="678316483" sldId="305"/>
            <ac:spMk id="38" creationId="{12989F08-FBC5-B86C-8CF1-EAFB63DB2F15}"/>
          </ac:spMkLst>
        </pc:spChg>
        <pc:graphicFrameChg chg="modGraphic">
          <ac:chgData name="Alejandro Ignacio Tapia Alvarado" userId="f74c3613-9739-4adc-8ab1-45494e7b82ef" providerId="ADAL" clId="{F46B4DC1-50D4-4119-AAF2-F98C7FB4D7F2}" dt="2023-06-03T09:12:16.439" v="7149" actId="20577"/>
          <ac:graphicFrameMkLst>
            <pc:docMk/>
            <pc:sldMk cId="678316483" sldId="305"/>
            <ac:graphicFrameMk id="3" creationId="{84520E4C-D547-E904-52D6-CB4E5671D566}"/>
          </ac:graphicFrameMkLst>
        </pc:graphicFrameChg>
        <pc:graphicFrameChg chg="modGraphic">
          <ac:chgData name="Alejandro Ignacio Tapia Alvarado" userId="f74c3613-9739-4adc-8ab1-45494e7b82ef" providerId="ADAL" clId="{F46B4DC1-50D4-4119-AAF2-F98C7FB4D7F2}" dt="2023-06-03T09:12:35.093" v="7154" actId="113"/>
          <ac:graphicFrameMkLst>
            <pc:docMk/>
            <pc:sldMk cId="678316483" sldId="305"/>
            <ac:graphicFrameMk id="8" creationId="{00413725-0E57-95F7-597E-FB2A576BF354}"/>
          </ac:graphicFrameMkLst>
        </pc:graphicFrameChg>
        <pc:cxnChg chg="del mod">
          <ac:chgData name="Alejandro Ignacio Tapia Alvarado" userId="f74c3613-9739-4adc-8ab1-45494e7b82ef" providerId="ADAL" clId="{F46B4DC1-50D4-4119-AAF2-F98C7FB4D7F2}" dt="2023-06-03T12:01:52.680" v="14216" actId="478"/>
          <ac:cxnSpMkLst>
            <pc:docMk/>
            <pc:sldMk cId="678316483" sldId="305"/>
            <ac:cxnSpMk id="39" creationId="{8BCC17C0-975D-39D8-5A90-33C685419BBD}"/>
          </ac:cxnSpMkLst>
        </pc:cxnChg>
        <pc:cxnChg chg="add mod">
          <ac:chgData name="Alejandro Ignacio Tapia Alvarado" userId="f74c3613-9739-4adc-8ab1-45494e7b82ef" providerId="ADAL" clId="{F46B4DC1-50D4-4119-AAF2-F98C7FB4D7F2}" dt="2023-06-03T12:01:52.913" v="14217"/>
          <ac:cxnSpMkLst>
            <pc:docMk/>
            <pc:sldMk cId="678316483" sldId="305"/>
            <ac:cxnSpMk id="40" creationId="{F57B55FF-15D5-7D9B-6D6A-B4FE410CB2E7}"/>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41" creationId="{A8AAE288-C21A-0ED0-D3D8-770A79073CC8}"/>
          </ac:cxnSpMkLst>
        </pc:cxnChg>
        <pc:cxnChg chg="add mod">
          <ac:chgData name="Alejandro Ignacio Tapia Alvarado" userId="f74c3613-9739-4adc-8ab1-45494e7b82ef" providerId="ADAL" clId="{F46B4DC1-50D4-4119-AAF2-F98C7FB4D7F2}" dt="2023-06-03T12:01:52.913" v="14217"/>
          <ac:cxnSpMkLst>
            <pc:docMk/>
            <pc:sldMk cId="678316483" sldId="305"/>
            <ac:cxnSpMk id="42" creationId="{89C6D525-4C45-4568-A033-617CD7E8832A}"/>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43" creationId="{E9079A10-CD77-FCD3-746F-AA7A4803C5C1}"/>
          </ac:cxnSpMkLst>
        </pc:cxnChg>
        <pc:cxnChg chg="add mod">
          <ac:chgData name="Alejandro Ignacio Tapia Alvarado" userId="f74c3613-9739-4adc-8ab1-45494e7b82ef" providerId="ADAL" clId="{F46B4DC1-50D4-4119-AAF2-F98C7FB4D7F2}" dt="2023-06-03T12:01:52.913" v="14217"/>
          <ac:cxnSpMkLst>
            <pc:docMk/>
            <pc:sldMk cId="678316483" sldId="305"/>
            <ac:cxnSpMk id="44" creationId="{09502E01-6136-797A-C789-03C66AE825A3}"/>
          </ac:cxnSpMkLst>
        </pc:cxnChg>
        <pc:cxnChg chg="add mod">
          <ac:chgData name="Alejandro Ignacio Tapia Alvarado" userId="f74c3613-9739-4adc-8ab1-45494e7b82ef" providerId="ADAL" clId="{F46B4DC1-50D4-4119-AAF2-F98C7FB4D7F2}" dt="2023-06-03T12:01:52.913" v="14217"/>
          <ac:cxnSpMkLst>
            <pc:docMk/>
            <pc:sldMk cId="678316483" sldId="305"/>
            <ac:cxnSpMk id="45" creationId="{798542B8-F067-6226-3BBB-ABC6193BF533}"/>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46" creationId="{60DA8BF8-EE07-21A2-54B1-86981D52C592}"/>
          </ac:cxnSpMkLst>
        </pc:cxnChg>
        <pc:cxnChg chg="add mod">
          <ac:chgData name="Alejandro Ignacio Tapia Alvarado" userId="f74c3613-9739-4adc-8ab1-45494e7b82ef" providerId="ADAL" clId="{F46B4DC1-50D4-4119-AAF2-F98C7FB4D7F2}" dt="2023-06-03T12:01:52.913" v="14217"/>
          <ac:cxnSpMkLst>
            <pc:docMk/>
            <pc:sldMk cId="678316483" sldId="305"/>
            <ac:cxnSpMk id="47" creationId="{02549197-D0DD-C175-F376-C336F980D38E}"/>
          </ac:cxnSpMkLst>
        </pc:cxnChg>
        <pc:cxnChg chg="add mod">
          <ac:chgData name="Alejandro Ignacio Tapia Alvarado" userId="f74c3613-9739-4adc-8ab1-45494e7b82ef" providerId="ADAL" clId="{F46B4DC1-50D4-4119-AAF2-F98C7FB4D7F2}" dt="2023-06-03T12:01:52.913" v="14217"/>
          <ac:cxnSpMkLst>
            <pc:docMk/>
            <pc:sldMk cId="678316483" sldId="305"/>
            <ac:cxnSpMk id="48" creationId="{C89C05C1-BB83-D136-DC93-DE0D9A3E83B5}"/>
          </ac:cxnSpMkLst>
        </pc:cxnChg>
        <pc:cxnChg chg="add mod">
          <ac:chgData name="Alejandro Ignacio Tapia Alvarado" userId="f74c3613-9739-4adc-8ab1-45494e7b82ef" providerId="ADAL" clId="{F46B4DC1-50D4-4119-AAF2-F98C7FB4D7F2}" dt="2023-06-03T12:01:52.913" v="14217"/>
          <ac:cxnSpMkLst>
            <pc:docMk/>
            <pc:sldMk cId="678316483" sldId="305"/>
            <ac:cxnSpMk id="49" creationId="{281BF6A7-0B70-BF76-DD91-8101DF4219A1}"/>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60" creationId="{AD0832E0-5811-E88D-8C84-FD53728C0BE6}"/>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62" creationId="{9C6899B4-E99D-3DB2-B4BA-9568BA0FD96D}"/>
          </ac:cxnSpMkLst>
        </pc:cxnChg>
        <pc:cxnChg chg="del mod">
          <ac:chgData name="Alejandro Ignacio Tapia Alvarado" userId="f74c3613-9739-4adc-8ab1-45494e7b82ef" providerId="ADAL" clId="{F46B4DC1-50D4-4119-AAF2-F98C7FB4D7F2}" dt="2023-06-03T12:01:52.680" v="14216" actId="478"/>
          <ac:cxnSpMkLst>
            <pc:docMk/>
            <pc:sldMk cId="678316483" sldId="305"/>
            <ac:cxnSpMk id="64" creationId="{2D492B6D-0561-C2FA-4A6C-60164E83EBED}"/>
          </ac:cxnSpMkLst>
        </pc:cxnChg>
      </pc:sldChg>
      <pc:sldChg chg="addSp delSp modSp add mod ord modTransition">
        <pc:chgData name="Alejandro Ignacio Tapia Alvarado" userId="f74c3613-9739-4adc-8ab1-45494e7b82ef" providerId="ADAL" clId="{F46B4DC1-50D4-4119-AAF2-F98C7FB4D7F2}" dt="2023-06-03T13:07:42.968" v="17629"/>
        <pc:sldMkLst>
          <pc:docMk/>
          <pc:sldMk cId="4197589398" sldId="306"/>
        </pc:sldMkLst>
        <pc:spChg chg="mod">
          <ac:chgData name="Alejandro Ignacio Tapia Alvarado" userId="f74c3613-9739-4adc-8ab1-45494e7b82ef" providerId="ADAL" clId="{F46B4DC1-50D4-4119-AAF2-F98C7FB4D7F2}" dt="2023-06-03T11:03:15.556" v="12545" actId="113"/>
          <ac:spMkLst>
            <pc:docMk/>
            <pc:sldMk cId="4197589398" sldId="306"/>
            <ac:spMk id="2" creationId="{00000000-0000-0000-0000-000000000000}"/>
          </ac:spMkLst>
        </pc:spChg>
        <pc:spChg chg="add del mod">
          <ac:chgData name="Alejandro Ignacio Tapia Alvarado" userId="f74c3613-9739-4adc-8ab1-45494e7b82ef" providerId="ADAL" clId="{F46B4DC1-50D4-4119-AAF2-F98C7FB4D7F2}" dt="2023-06-03T09:57:09.771" v="7345"/>
          <ac:spMkLst>
            <pc:docMk/>
            <pc:sldMk cId="4197589398" sldId="306"/>
            <ac:spMk id="4" creationId="{4C7A2652-059C-C741-A889-29E50521FD16}"/>
          </ac:spMkLst>
        </pc:spChg>
        <pc:spChg chg="mod">
          <ac:chgData name="Alejandro Ignacio Tapia Alvarado" userId="f74c3613-9739-4adc-8ab1-45494e7b82ef" providerId="ADAL" clId="{F46B4DC1-50D4-4119-AAF2-F98C7FB4D7F2}" dt="2023-06-03T10:06:31.924" v="8034" actId="33524"/>
          <ac:spMkLst>
            <pc:docMk/>
            <pc:sldMk cId="4197589398" sldId="306"/>
            <ac:spMk id="5" creationId="{F69A19D2-6F88-B8C8-57F4-DE7F6FB3F1C0}"/>
          </ac:spMkLst>
        </pc:spChg>
        <pc:picChg chg="del">
          <ac:chgData name="Alejandro Ignacio Tapia Alvarado" userId="f74c3613-9739-4adc-8ab1-45494e7b82ef" providerId="ADAL" clId="{F46B4DC1-50D4-4119-AAF2-F98C7FB4D7F2}" dt="2023-06-03T09:56:05.423" v="7344" actId="478"/>
          <ac:picMkLst>
            <pc:docMk/>
            <pc:sldMk cId="4197589398" sldId="306"/>
            <ac:picMk id="6" creationId="{929EB7FC-7883-7AD0-47E8-92A173029648}"/>
          </ac:picMkLst>
        </pc:picChg>
        <pc:picChg chg="add mod">
          <ac:chgData name="Alejandro Ignacio Tapia Alvarado" userId="f74c3613-9739-4adc-8ab1-45494e7b82ef" providerId="ADAL" clId="{F46B4DC1-50D4-4119-AAF2-F98C7FB4D7F2}" dt="2023-06-03T09:57:12.970" v="7346" actId="27614"/>
          <ac:picMkLst>
            <pc:docMk/>
            <pc:sldMk cId="4197589398" sldId="306"/>
            <ac:picMk id="8" creationId="{97D4BB0C-9F79-BB60-9814-8482A4B63DFA}"/>
          </ac:picMkLst>
        </pc:picChg>
      </pc:sldChg>
      <pc:sldChg chg="addSp modSp add mod modTransition">
        <pc:chgData name="Alejandro Ignacio Tapia Alvarado" userId="f74c3613-9739-4adc-8ab1-45494e7b82ef" providerId="ADAL" clId="{F46B4DC1-50D4-4119-AAF2-F98C7FB4D7F2}" dt="2023-06-03T13:07:42.968" v="17629"/>
        <pc:sldMkLst>
          <pc:docMk/>
          <pc:sldMk cId="1014797275" sldId="307"/>
        </pc:sldMkLst>
        <pc:spChg chg="mod">
          <ac:chgData name="Alejandro Ignacio Tapia Alvarado" userId="f74c3613-9739-4adc-8ab1-45494e7b82ef" providerId="ADAL" clId="{F46B4DC1-50D4-4119-AAF2-F98C7FB4D7F2}" dt="2023-06-03T11:03:20.752" v="12546" actId="113"/>
          <ac:spMkLst>
            <pc:docMk/>
            <pc:sldMk cId="1014797275" sldId="307"/>
            <ac:spMk id="2" creationId="{00000000-0000-0000-0000-000000000000}"/>
          </ac:spMkLst>
        </pc:spChg>
        <pc:spChg chg="mod">
          <ac:chgData name="Alejandro Ignacio Tapia Alvarado" userId="f74c3613-9739-4adc-8ab1-45494e7b82ef" providerId="ADAL" clId="{F46B4DC1-50D4-4119-AAF2-F98C7FB4D7F2}" dt="2023-06-03T10:15:43.977" v="8943" actId="27636"/>
          <ac:spMkLst>
            <pc:docMk/>
            <pc:sldMk cId="1014797275" sldId="307"/>
            <ac:spMk id="5" creationId="{F69A19D2-6F88-B8C8-57F4-DE7F6FB3F1C0}"/>
          </ac:spMkLst>
        </pc:spChg>
        <pc:inkChg chg="add">
          <ac:chgData name="Alejandro Ignacio Tapia Alvarado" userId="f74c3613-9739-4adc-8ab1-45494e7b82ef" providerId="ADAL" clId="{F46B4DC1-50D4-4119-AAF2-F98C7FB4D7F2}" dt="2023-06-03T11:44:56.938" v="13363" actId="9405"/>
          <ac:inkMkLst>
            <pc:docMk/>
            <pc:sldMk cId="1014797275" sldId="307"/>
            <ac:inkMk id="3" creationId="{8B1BE4AC-ECC9-7FCF-15D3-D3C0E1598DBB}"/>
          </ac:inkMkLst>
        </pc:inkChg>
        <pc:inkChg chg="add">
          <ac:chgData name="Alejandro Ignacio Tapia Alvarado" userId="f74c3613-9739-4adc-8ab1-45494e7b82ef" providerId="ADAL" clId="{F46B4DC1-50D4-4119-AAF2-F98C7FB4D7F2}" dt="2023-06-03T11:44:59.251" v="13364" actId="9405"/>
          <ac:inkMkLst>
            <pc:docMk/>
            <pc:sldMk cId="1014797275" sldId="307"/>
            <ac:inkMk id="4" creationId="{5F0B3919-45B6-D6B6-0E67-F29656DE269A}"/>
          </ac:inkMkLst>
        </pc:inkChg>
        <pc:inkChg chg="add">
          <ac:chgData name="Alejandro Ignacio Tapia Alvarado" userId="f74c3613-9739-4adc-8ab1-45494e7b82ef" providerId="ADAL" clId="{F46B4DC1-50D4-4119-AAF2-F98C7FB4D7F2}" dt="2023-06-03T11:45:11.254" v="13365" actId="9405"/>
          <ac:inkMkLst>
            <pc:docMk/>
            <pc:sldMk cId="1014797275" sldId="307"/>
            <ac:inkMk id="6" creationId="{BDB60F7B-E138-8ABD-124C-964B4E8ABDAF}"/>
          </ac:inkMkLst>
        </pc:inkChg>
        <pc:inkChg chg="add">
          <ac:chgData name="Alejandro Ignacio Tapia Alvarado" userId="f74c3613-9739-4adc-8ab1-45494e7b82ef" providerId="ADAL" clId="{F46B4DC1-50D4-4119-AAF2-F98C7FB4D7F2}" dt="2023-06-03T11:45:14.137" v="13366" actId="9405"/>
          <ac:inkMkLst>
            <pc:docMk/>
            <pc:sldMk cId="1014797275" sldId="307"/>
            <ac:inkMk id="7" creationId="{16ED2646-33EC-73F2-076B-608584FBF939}"/>
          </ac:inkMkLst>
        </pc:inkChg>
        <pc:inkChg chg="add">
          <ac:chgData name="Alejandro Ignacio Tapia Alvarado" userId="f74c3613-9739-4adc-8ab1-45494e7b82ef" providerId="ADAL" clId="{F46B4DC1-50D4-4119-AAF2-F98C7FB4D7F2}" dt="2023-06-03T11:45:25.858" v="13367" actId="9405"/>
          <ac:inkMkLst>
            <pc:docMk/>
            <pc:sldMk cId="1014797275" sldId="307"/>
            <ac:inkMk id="9" creationId="{E15B494B-D834-EAC7-5672-5237C09AD232}"/>
          </ac:inkMkLst>
        </pc:inkChg>
        <pc:inkChg chg="add">
          <ac:chgData name="Alejandro Ignacio Tapia Alvarado" userId="f74c3613-9739-4adc-8ab1-45494e7b82ef" providerId="ADAL" clId="{F46B4DC1-50D4-4119-AAF2-F98C7FB4D7F2}" dt="2023-06-03T11:45:29.967" v="13368" actId="9405"/>
          <ac:inkMkLst>
            <pc:docMk/>
            <pc:sldMk cId="1014797275" sldId="307"/>
            <ac:inkMk id="10" creationId="{43A0F1EA-777A-C72A-2E32-EA8B5916DF39}"/>
          </ac:inkMkLst>
        </pc:inkChg>
        <pc:inkChg chg="add">
          <ac:chgData name="Alejandro Ignacio Tapia Alvarado" userId="f74c3613-9739-4adc-8ab1-45494e7b82ef" providerId="ADAL" clId="{F46B4DC1-50D4-4119-AAF2-F98C7FB4D7F2}" dt="2023-06-03T11:45:48.172" v="13369" actId="9405"/>
          <ac:inkMkLst>
            <pc:docMk/>
            <pc:sldMk cId="1014797275" sldId="307"/>
            <ac:inkMk id="11" creationId="{5AFBC428-087C-0A17-B7C0-293FDDD88594}"/>
          </ac:inkMkLst>
        </pc:inkChg>
        <pc:inkChg chg="add">
          <ac:chgData name="Alejandro Ignacio Tapia Alvarado" userId="f74c3613-9739-4adc-8ab1-45494e7b82ef" providerId="ADAL" clId="{F46B4DC1-50D4-4119-AAF2-F98C7FB4D7F2}" dt="2023-06-03T11:45:50.494" v="13370" actId="9405"/>
          <ac:inkMkLst>
            <pc:docMk/>
            <pc:sldMk cId="1014797275" sldId="307"/>
            <ac:inkMk id="12" creationId="{B8801949-64F8-48B7-02B7-4FEF94B226A6}"/>
          </ac:inkMkLst>
        </pc:inkChg>
      </pc:sldChg>
      <pc:sldChg chg="addSp modSp add mod modTransition">
        <pc:chgData name="Alejandro Ignacio Tapia Alvarado" userId="f74c3613-9739-4adc-8ab1-45494e7b82ef" providerId="ADAL" clId="{F46B4DC1-50D4-4119-AAF2-F98C7FB4D7F2}" dt="2023-06-03T13:07:42.968" v="17629"/>
        <pc:sldMkLst>
          <pc:docMk/>
          <pc:sldMk cId="4236683612" sldId="308"/>
        </pc:sldMkLst>
        <pc:spChg chg="mod">
          <ac:chgData name="Alejandro Ignacio Tapia Alvarado" userId="f74c3613-9739-4adc-8ab1-45494e7b82ef" providerId="ADAL" clId="{F46B4DC1-50D4-4119-AAF2-F98C7FB4D7F2}" dt="2023-06-03T11:03:21.953" v="12547" actId="113"/>
          <ac:spMkLst>
            <pc:docMk/>
            <pc:sldMk cId="4236683612" sldId="308"/>
            <ac:spMk id="2" creationId="{00000000-0000-0000-0000-000000000000}"/>
          </ac:spMkLst>
        </pc:spChg>
        <pc:spChg chg="mod">
          <ac:chgData name="Alejandro Ignacio Tapia Alvarado" userId="f74c3613-9739-4adc-8ab1-45494e7b82ef" providerId="ADAL" clId="{F46B4DC1-50D4-4119-AAF2-F98C7FB4D7F2}" dt="2023-06-03T10:25:08.007" v="10317" actId="20577"/>
          <ac:spMkLst>
            <pc:docMk/>
            <pc:sldMk cId="4236683612" sldId="308"/>
            <ac:spMk id="5" creationId="{F69A19D2-6F88-B8C8-57F4-DE7F6FB3F1C0}"/>
          </ac:spMkLst>
        </pc:spChg>
        <pc:inkChg chg="add">
          <ac:chgData name="Alejandro Ignacio Tapia Alvarado" userId="f74c3613-9739-4adc-8ab1-45494e7b82ef" providerId="ADAL" clId="{F46B4DC1-50D4-4119-AAF2-F98C7FB4D7F2}" dt="2023-06-03T11:45:55.193" v="13371" actId="9405"/>
          <ac:inkMkLst>
            <pc:docMk/>
            <pc:sldMk cId="4236683612" sldId="308"/>
            <ac:inkMk id="3" creationId="{CB4D042F-D1E1-845F-9783-41C5907BF73C}"/>
          </ac:inkMkLst>
        </pc:inkChg>
        <pc:inkChg chg="add">
          <ac:chgData name="Alejandro Ignacio Tapia Alvarado" userId="f74c3613-9739-4adc-8ab1-45494e7b82ef" providerId="ADAL" clId="{F46B4DC1-50D4-4119-AAF2-F98C7FB4D7F2}" dt="2023-06-03T11:45:58.994" v="13372" actId="9405"/>
          <ac:inkMkLst>
            <pc:docMk/>
            <pc:sldMk cId="4236683612" sldId="308"/>
            <ac:inkMk id="4" creationId="{396E75D0-AE3E-EE21-4116-0DED642D9EDF}"/>
          </ac:inkMkLst>
        </pc:inkChg>
        <pc:inkChg chg="add">
          <ac:chgData name="Alejandro Ignacio Tapia Alvarado" userId="f74c3613-9739-4adc-8ab1-45494e7b82ef" providerId="ADAL" clId="{F46B4DC1-50D4-4119-AAF2-F98C7FB4D7F2}" dt="2023-06-03T11:46:09.323" v="13373" actId="9405"/>
          <ac:inkMkLst>
            <pc:docMk/>
            <pc:sldMk cId="4236683612" sldId="308"/>
            <ac:inkMk id="6" creationId="{6801C9AD-8B19-7616-0175-B1ECC537E724}"/>
          </ac:inkMkLst>
        </pc:inkChg>
        <pc:inkChg chg="add">
          <ac:chgData name="Alejandro Ignacio Tapia Alvarado" userId="f74c3613-9739-4adc-8ab1-45494e7b82ef" providerId="ADAL" clId="{F46B4DC1-50D4-4119-AAF2-F98C7FB4D7F2}" dt="2023-06-03T11:46:11.024" v="13374" actId="9405"/>
          <ac:inkMkLst>
            <pc:docMk/>
            <pc:sldMk cId="4236683612" sldId="308"/>
            <ac:inkMk id="7" creationId="{10DD148B-6CF2-B469-750F-5C93DCC97B9D}"/>
          </ac:inkMkLst>
        </pc:inkChg>
        <pc:inkChg chg="add">
          <ac:chgData name="Alejandro Ignacio Tapia Alvarado" userId="f74c3613-9739-4adc-8ab1-45494e7b82ef" providerId="ADAL" clId="{F46B4DC1-50D4-4119-AAF2-F98C7FB4D7F2}" dt="2023-06-03T11:46:12.419" v="13375" actId="9405"/>
          <ac:inkMkLst>
            <pc:docMk/>
            <pc:sldMk cId="4236683612" sldId="308"/>
            <ac:inkMk id="9" creationId="{C6DB20AF-3BB3-C6B4-5250-1689ABA8B2F8}"/>
          </ac:inkMkLst>
        </pc:inkChg>
        <pc:inkChg chg="add">
          <ac:chgData name="Alejandro Ignacio Tapia Alvarado" userId="f74c3613-9739-4adc-8ab1-45494e7b82ef" providerId="ADAL" clId="{F46B4DC1-50D4-4119-AAF2-F98C7FB4D7F2}" dt="2023-06-03T11:46:28.293" v="13376" actId="9405"/>
          <ac:inkMkLst>
            <pc:docMk/>
            <pc:sldMk cId="4236683612" sldId="308"/>
            <ac:inkMk id="10" creationId="{6B28C21F-914E-83FA-DFA1-71AC3CD3A057}"/>
          </ac:inkMkLst>
        </pc:inkChg>
        <pc:inkChg chg="add">
          <ac:chgData name="Alejandro Ignacio Tapia Alvarado" userId="f74c3613-9739-4adc-8ab1-45494e7b82ef" providerId="ADAL" clId="{F46B4DC1-50D4-4119-AAF2-F98C7FB4D7F2}" dt="2023-06-03T11:47:03.297" v="13377" actId="9405"/>
          <ac:inkMkLst>
            <pc:docMk/>
            <pc:sldMk cId="4236683612" sldId="308"/>
            <ac:inkMk id="11" creationId="{1D6CB34F-F721-4F42-118E-509A31A351CA}"/>
          </ac:inkMkLst>
        </pc:inkChg>
        <pc:inkChg chg="add">
          <ac:chgData name="Alejandro Ignacio Tapia Alvarado" userId="f74c3613-9739-4adc-8ab1-45494e7b82ef" providerId="ADAL" clId="{F46B4DC1-50D4-4119-AAF2-F98C7FB4D7F2}" dt="2023-06-03T11:47:05.888" v="13378" actId="9405"/>
          <ac:inkMkLst>
            <pc:docMk/>
            <pc:sldMk cId="4236683612" sldId="308"/>
            <ac:inkMk id="12" creationId="{A2C19EF0-7A45-BB2C-318E-5766FF4E7A46}"/>
          </ac:inkMkLst>
        </pc:inkChg>
        <pc:inkChg chg="add">
          <ac:chgData name="Alejandro Ignacio Tapia Alvarado" userId="f74c3613-9739-4adc-8ab1-45494e7b82ef" providerId="ADAL" clId="{F46B4DC1-50D4-4119-AAF2-F98C7FB4D7F2}" dt="2023-06-03T11:47:09.202" v="13379" actId="9405"/>
          <ac:inkMkLst>
            <pc:docMk/>
            <pc:sldMk cId="4236683612" sldId="308"/>
            <ac:inkMk id="13" creationId="{35FDC7AD-A69C-CC65-5E7B-D52CF256FBFF}"/>
          </ac:inkMkLst>
        </pc:inkChg>
        <pc:inkChg chg="add">
          <ac:chgData name="Alejandro Ignacio Tapia Alvarado" userId="f74c3613-9739-4adc-8ab1-45494e7b82ef" providerId="ADAL" clId="{F46B4DC1-50D4-4119-AAF2-F98C7FB4D7F2}" dt="2023-06-03T11:47:12.278" v="13380" actId="9405"/>
          <ac:inkMkLst>
            <pc:docMk/>
            <pc:sldMk cId="4236683612" sldId="308"/>
            <ac:inkMk id="14" creationId="{A5451B2B-C00B-03B3-2D91-CC377BC46A35}"/>
          </ac:inkMkLst>
        </pc:inkChg>
        <pc:inkChg chg="add">
          <ac:chgData name="Alejandro Ignacio Tapia Alvarado" userId="f74c3613-9739-4adc-8ab1-45494e7b82ef" providerId="ADAL" clId="{F46B4DC1-50D4-4119-AAF2-F98C7FB4D7F2}" dt="2023-06-03T11:47:14.803" v="13381" actId="9405"/>
          <ac:inkMkLst>
            <pc:docMk/>
            <pc:sldMk cId="4236683612" sldId="308"/>
            <ac:inkMk id="15" creationId="{F4CBC12D-DC55-6845-4314-E293ADA4B1AF}"/>
          </ac:inkMkLst>
        </pc:inkChg>
      </pc:sldChg>
      <pc:sldChg chg="addSp modSp add mod modTransition">
        <pc:chgData name="Alejandro Ignacio Tapia Alvarado" userId="f74c3613-9739-4adc-8ab1-45494e7b82ef" providerId="ADAL" clId="{F46B4DC1-50D4-4119-AAF2-F98C7FB4D7F2}" dt="2023-06-03T13:07:42.968" v="17629"/>
        <pc:sldMkLst>
          <pc:docMk/>
          <pc:sldMk cId="796283757" sldId="309"/>
        </pc:sldMkLst>
        <pc:spChg chg="mod">
          <ac:chgData name="Alejandro Ignacio Tapia Alvarado" userId="f74c3613-9739-4adc-8ab1-45494e7b82ef" providerId="ADAL" clId="{F46B4DC1-50D4-4119-AAF2-F98C7FB4D7F2}" dt="2023-06-03T11:03:22.967" v="12548" actId="113"/>
          <ac:spMkLst>
            <pc:docMk/>
            <pc:sldMk cId="796283757" sldId="309"/>
            <ac:spMk id="2" creationId="{00000000-0000-0000-0000-000000000000}"/>
          </ac:spMkLst>
        </pc:spChg>
        <pc:spChg chg="mod">
          <ac:chgData name="Alejandro Ignacio Tapia Alvarado" userId="f74c3613-9739-4adc-8ab1-45494e7b82ef" providerId="ADAL" clId="{F46B4DC1-50D4-4119-AAF2-F98C7FB4D7F2}" dt="2023-06-03T10:25:42.217" v="10348" actId="20577"/>
          <ac:spMkLst>
            <pc:docMk/>
            <pc:sldMk cId="796283757" sldId="309"/>
            <ac:spMk id="5" creationId="{F69A19D2-6F88-B8C8-57F4-DE7F6FB3F1C0}"/>
          </ac:spMkLst>
        </pc:spChg>
        <pc:inkChg chg="add">
          <ac:chgData name="Alejandro Ignacio Tapia Alvarado" userId="f74c3613-9739-4adc-8ab1-45494e7b82ef" providerId="ADAL" clId="{F46B4DC1-50D4-4119-AAF2-F98C7FB4D7F2}" dt="2023-06-03T11:47:25.464" v="13382" actId="9405"/>
          <ac:inkMkLst>
            <pc:docMk/>
            <pc:sldMk cId="796283757" sldId="309"/>
            <ac:inkMk id="3" creationId="{7B1525AB-99A6-00C7-683E-4E89DBAF409E}"/>
          </ac:inkMkLst>
        </pc:inkChg>
        <pc:inkChg chg="add">
          <ac:chgData name="Alejandro Ignacio Tapia Alvarado" userId="f74c3613-9739-4adc-8ab1-45494e7b82ef" providerId="ADAL" clId="{F46B4DC1-50D4-4119-AAF2-F98C7FB4D7F2}" dt="2023-06-03T11:47:30.118" v="13383" actId="9405"/>
          <ac:inkMkLst>
            <pc:docMk/>
            <pc:sldMk cId="796283757" sldId="309"/>
            <ac:inkMk id="4" creationId="{D124C4C5-8B7B-505A-FBF0-CE2DA2FEBFB7}"/>
          </ac:inkMkLst>
        </pc:inkChg>
        <pc:inkChg chg="add">
          <ac:chgData name="Alejandro Ignacio Tapia Alvarado" userId="f74c3613-9739-4adc-8ab1-45494e7b82ef" providerId="ADAL" clId="{F46B4DC1-50D4-4119-AAF2-F98C7FB4D7F2}" dt="2023-06-03T11:48:00.209" v="13384" actId="9405"/>
          <ac:inkMkLst>
            <pc:docMk/>
            <pc:sldMk cId="796283757" sldId="309"/>
            <ac:inkMk id="6" creationId="{55E745D4-FBB5-5504-B432-40B252D4FD50}"/>
          </ac:inkMkLst>
        </pc:inkChg>
      </pc:sldChg>
      <pc:sldChg chg="addSp delSp modSp add mod modTransition">
        <pc:chgData name="Alejandro Ignacio Tapia Alvarado" userId="f74c3613-9739-4adc-8ab1-45494e7b82ef" providerId="ADAL" clId="{F46B4DC1-50D4-4119-AAF2-F98C7FB4D7F2}" dt="2023-06-03T13:07:42.968" v="17629"/>
        <pc:sldMkLst>
          <pc:docMk/>
          <pc:sldMk cId="1681966772" sldId="310"/>
        </pc:sldMkLst>
        <pc:spChg chg="mod">
          <ac:chgData name="Alejandro Ignacio Tapia Alvarado" userId="f74c3613-9739-4adc-8ab1-45494e7b82ef" providerId="ADAL" clId="{F46B4DC1-50D4-4119-AAF2-F98C7FB4D7F2}" dt="2023-06-03T11:03:26.696" v="12549" actId="113"/>
          <ac:spMkLst>
            <pc:docMk/>
            <pc:sldMk cId="1681966772" sldId="310"/>
            <ac:spMk id="2" creationId="{00000000-0000-0000-0000-000000000000}"/>
          </ac:spMkLst>
        </pc:spChg>
        <pc:spChg chg="mod">
          <ac:chgData name="Alejandro Ignacio Tapia Alvarado" userId="f74c3613-9739-4adc-8ab1-45494e7b82ef" providerId="ADAL" clId="{F46B4DC1-50D4-4119-AAF2-F98C7FB4D7F2}" dt="2023-06-03T10:29:21.958" v="11074" actId="20577"/>
          <ac:spMkLst>
            <pc:docMk/>
            <pc:sldMk cId="1681966772" sldId="310"/>
            <ac:spMk id="5" creationId="{F69A19D2-6F88-B8C8-57F4-DE7F6FB3F1C0}"/>
          </ac:spMkLst>
        </pc:spChg>
        <pc:inkChg chg="add">
          <ac:chgData name="Alejandro Ignacio Tapia Alvarado" userId="f74c3613-9739-4adc-8ab1-45494e7b82ef" providerId="ADAL" clId="{F46B4DC1-50D4-4119-AAF2-F98C7FB4D7F2}" dt="2023-06-03T11:48:04.924" v="13385" actId="9405"/>
          <ac:inkMkLst>
            <pc:docMk/>
            <pc:sldMk cId="1681966772" sldId="310"/>
            <ac:inkMk id="3" creationId="{752C57BA-B1D7-8200-6531-861A5D96FCB8}"/>
          </ac:inkMkLst>
        </pc:inkChg>
        <pc:inkChg chg="add">
          <ac:chgData name="Alejandro Ignacio Tapia Alvarado" userId="f74c3613-9739-4adc-8ab1-45494e7b82ef" providerId="ADAL" clId="{F46B4DC1-50D4-4119-AAF2-F98C7FB4D7F2}" dt="2023-06-03T11:48:07.595" v="13386" actId="9405"/>
          <ac:inkMkLst>
            <pc:docMk/>
            <pc:sldMk cId="1681966772" sldId="310"/>
            <ac:inkMk id="4" creationId="{AD19914E-09AB-3F13-DB3F-D87196827729}"/>
          </ac:inkMkLst>
        </pc:inkChg>
        <pc:inkChg chg="add del">
          <ac:chgData name="Alejandro Ignacio Tapia Alvarado" userId="f74c3613-9739-4adc-8ab1-45494e7b82ef" providerId="ADAL" clId="{F46B4DC1-50D4-4119-AAF2-F98C7FB4D7F2}" dt="2023-06-03T11:48:15.883" v="13388" actId="9405"/>
          <ac:inkMkLst>
            <pc:docMk/>
            <pc:sldMk cId="1681966772" sldId="310"/>
            <ac:inkMk id="6" creationId="{6866B468-D60F-B9C9-4BE9-64B1E9202CF0}"/>
          </ac:inkMkLst>
        </pc:inkChg>
        <pc:inkChg chg="add">
          <ac:chgData name="Alejandro Ignacio Tapia Alvarado" userId="f74c3613-9739-4adc-8ab1-45494e7b82ef" providerId="ADAL" clId="{F46B4DC1-50D4-4119-AAF2-F98C7FB4D7F2}" dt="2023-06-03T11:48:18.703" v="13389" actId="9405"/>
          <ac:inkMkLst>
            <pc:docMk/>
            <pc:sldMk cId="1681966772" sldId="310"/>
            <ac:inkMk id="7" creationId="{02431073-4F21-A87C-0173-FF7CC5F9C815}"/>
          </ac:inkMkLst>
        </pc:inkChg>
        <pc:inkChg chg="add">
          <ac:chgData name="Alejandro Ignacio Tapia Alvarado" userId="f74c3613-9739-4adc-8ab1-45494e7b82ef" providerId="ADAL" clId="{F46B4DC1-50D4-4119-AAF2-F98C7FB4D7F2}" dt="2023-06-03T11:48:21.654" v="13390" actId="9405"/>
          <ac:inkMkLst>
            <pc:docMk/>
            <pc:sldMk cId="1681966772" sldId="310"/>
            <ac:inkMk id="9" creationId="{6008DD48-9E39-CD20-0A1D-D2D98822AB82}"/>
          </ac:inkMkLst>
        </pc:inkChg>
        <pc:inkChg chg="add">
          <ac:chgData name="Alejandro Ignacio Tapia Alvarado" userId="f74c3613-9739-4adc-8ab1-45494e7b82ef" providerId="ADAL" clId="{F46B4DC1-50D4-4119-AAF2-F98C7FB4D7F2}" dt="2023-06-03T11:48:24.218" v="13391" actId="9405"/>
          <ac:inkMkLst>
            <pc:docMk/>
            <pc:sldMk cId="1681966772" sldId="310"/>
            <ac:inkMk id="10" creationId="{1ED8B02A-B009-CAF2-9236-DD4679568EB0}"/>
          </ac:inkMkLst>
        </pc:inkChg>
      </pc:sldChg>
      <pc:sldChg chg="addSp delSp modSp add mod modTransition">
        <pc:chgData name="Alejandro Ignacio Tapia Alvarado" userId="f74c3613-9739-4adc-8ab1-45494e7b82ef" providerId="ADAL" clId="{F46B4DC1-50D4-4119-AAF2-F98C7FB4D7F2}" dt="2023-06-03T13:07:42.968" v="17629"/>
        <pc:sldMkLst>
          <pc:docMk/>
          <pc:sldMk cId="977448517" sldId="311"/>
        </pc:sldMkLst>
        <pc:spChg chg="mod">
          <ac:chgData name="Alejandro Ignacio Tapia Alvarado" userId="f74c3613-9739-4adc-8ab1-45494e7b82ef" providerId="ADAL" clId="{F46B4DC1-50D4-4119-AAF2-F98C7FB4D7F2}" dt="2023-06-03T11:02:13.233" v="12512" actId="113"/>
          <ac:spMkLst>
            <pc:docMk/>
            <pc:sldMk cId="977448517" sldId="311"/>
            <ac:spMk id="2" creationId="{00000000-0000-0000-0000-000000000000}"/>
          </ac:spMkLst>
        </pc:spChg>
        <pc:spChg chg="del">
          <ac:chgData name="Alejandro Ignacio Tapia Alvarado" userId="f74c3613-9739-4adc-8ab1-45494e7b82ef" providerId="ADAL" clId="{F46B4DC1-50D4-4119-AAF2-F98C7FB4D7F2}" dt="2023-06-03T11:34:10.459" v="13251" actId="478"/>
          <ac:spMkLst>
            <pc:docMk/>
            <pc:sldMk cId="977448517" sldId="311"/>
            <ac:spMk id="4" creationId="{47E6C2B5-2DCC-1D81-29AC-FB41BDECCD09}"/>
          </ac:spMkLst>
        </pc:spChg>
        <pc:spChg chg="mod">
          <ac:chgData name="Alejandro Ignacio Tapia Alvarado" userId="f74c3613-9739-4adc-8ab1-45494e7b82ef" providerId="ADAL" clId="{F46B4DC1-50D4-4119-AAF2-F98C7FB4D7F2}" dt="2023-06-03T11:34:59.565" v="13256" actId="1076"/>
          <ac:spMkLst>
            <pc:docMk/>
            <pc:sldMk cId="977448517" sldId="311"/>
            <ac:spMk id="5" creationId="{F69A19D2-6F88-B8C8-57F4-DE7F6FB3F1C0}"/>
          </ac:spMkLst>
        </pc:spChg>
        <pc:spChg chg="add mod">
          <ac:chgData name="Alejandro Ignacio Tapia Alvarado" userId="f74c3613-9739-4adc-8ab1-45494e7b82ef" providerId="ADAL" clId="{F46B4DC1-50D4-4119-AAF2-F98C7FB4D7F2}" dt="2023-06-03T11:35:09.485" v="13257" actId="1076"/>
          <ac:spMkLst>
            <pc:docMk/>
            <pc:sldMk cId="977448517" sldId="311"/>
            <ac:spMk id="6" creationId="{BF373D92-E8C4-DF2D-A251-71FC869BC69A}"/>
          </ac:spMkLst>
        </pc:spChg>
        <pc:spChg chg="add mod">
          <ac:chgData name="Alejandro Ignacio Tapia Alvarado" userId="f74c3613-9739-4adc-8ab1-45494e7b82ef" providerId="ADAL" clId="{F46B4DC1-50D4-4119-AAF2-F98C7FB4D7F2}" dt="2023-06-03T11:35:09.485" v="13257" actId="1076"/>
          <ac:spMkLst>
            <pc:docMk/>
            <pc:sldMk cId="977448517" sldId="311"/>
            <ac:spMk id="7" creationId="{A3867CFB-FA3E-905C-7498-F7257221FD42}"/>
          </ac:spMkLst>
        </pc:spChg>
        <pc:spChg chg="add mod">
          <ac:chgData name="Alejandro Ignacio Tapia Alvarado" userId="f74c3613-9739-4adc-8ab1-45494e7b82ef" providerId="ADAL" clId="{F46B4DC1-50D4-4119-AAF2-F98C7FB4D7F2}" dt="2023-06-03T11:35:09.485" v="13257" actId="1076"/>
          <ac:spMkLst>
            <pc:docMk/>
            <pc:sldMk cId="977448517" sldId="311"/>
            <ac:spMk id="8" creationId="{927F9EB8-0D19-4045-254E-0F98C78C3614}"/>
          </ac:spMkLst>
        </pc:spChg>
        <pc:spChg chg="add mod">
          <ac:chgData name="Alejandro Ignacio Tapia Alvarado" userId="f74c3613-9739-4adc-8ab1-45494e7b82ef" providerId="ADAL" clId="{F46B4DC1-50D4-4119-AAF2-F98C7FB4D7F2}" dt="2023-06-03T11:35:09.485" v="13257" actId="1076"/>
          <ac:spMkLst>
            <pc:docMk/>
            <pc:sldMk cId="977448517" sldId="311"/>
            <ac:spMk id="9" creationId="{6B0AAB07-BD02-2BDE-7C52-0916D3FDB4FD}"/>
          </ac:spMkLst>
        </pc:spChg>
        <pc:spChg chg="add mod">
          <ac:chgData name="Alejandro Ignacio Tapia Alvarado" userId="f74c3613-9739-4adc-8ab1-45494e7b82ef" providerId="ADAL" clId="{F46B4DC1-50D4-4119-AAF2-F98C7FB4D7F2}" dt="2023-06-03T11:35:09.485" v="13257" actId="1076"/>
          <ac:spMkLst>
            <pc:docMk/>
            <pc:sldMk cId="977448517" sldId="311"/>
            <ac:spMk id="10" creationId="{2E08F857-CBA4-22EE-D09E-6FCB118E7B1B}"/>
          </ac:spMkLst>
        </pc:spChg>
        <pc:spChg chg="add mod">
          <ac:chgData name="Alejandro Ignacio Tapia Alvarado" userId="f74c3613-9739-4adc-8ab1-45494e7b82ef" providerId="ADAL" clId="{F46B4DC1-50D4-4119-AAF2-F98C7FB4D7F2}" dt="2023-06-03T11:35:09.485" v="13257" actId="1076"/>
          <ac:spMkLst>
            <pc:docMk/>
            <pc:sldMk cId="977448517" sldId="311"/>
            <ac:spMk id="11" creationId="{AA78E0A5-09C8-5C38-D1F6-7D1F4C2D9A35}"/>
          </ac:spMkLst>
        </pc:spChg>
        <pc:spChg chg="add mod">
          <ac:chgData name="Alejandro Ignacio Tapia Alvarado" userId="f74c3613-9739-4adc-8ab1-45494e7b82ef" providerId="ADAL" clId="{F46B4DC1-50D4-4119-AAF2-F98C7FB4D7F2}" dt="2023-06-03T11:35:09.485" v="13257" actId="1076"/>
          <ac:spMkLst>
            <pc:docMk/>
            <pc:sldMk cId="977448517" sldId="311"/>
            <ac:spMk id="12" creationId="{4C03F5F0-4749-5037-29C7-39C1AD8A0826}"/>
          </ac:spMkLst>
        </pc:spChg>
        <pc:graphicFrameChg chg="add mod">
          <ac:chgData name="Alejandro Ignacio Tapia Alvarado" userId="f74c3613-9739-4adc-8ab1-45494e7b82ef" providerId="ADAL" clId="{F46B4DC1-50D4-4119-AAF2-F98C7FB4D7F2}" dt="2023-06-03T11:35:09.485" v="13257" actId="1076"/>
          <ac:graphicFrameMkLst>
            <pc:docMk/>
            <pc:sldMk cId="977448517" sldId="311"/>
            <ac:graphicFrameMk id="3" creationId="{BCD89DA0-DDCE-4B0A-3B3A-6B606BD35073}"/>
          </ac:graphicFrameMkLst>
        </pc:graphicFrameChg>
        <pc:graphicFrameChg chg="add mod modGraphic">
          <ac:chgData name="Alejandro Ignacio Tapia Alvarado" userId="f74c3613-9739-4adc-8ab1-45494e7b82ef" providerId="ADAL" clId="{F46B4DC1-50D4-4119-AAF2-F98C7FB4D7F2}" dt="2023-06-03T11:36:39.250" v="13282" actId="1076"/>
          <ac:graphicFrameMkLst>
            <pc:docMk/>
            <pc:sldMk cId="977448517" sldId="311"/>
            <ac:graphicFrameMk id="17" creationId="{3713BF9D-7E96-80DC-CCE0-CD9AFE935E72}"/>
          </ac:graphicFrameMkLst>
        </pc:graphicFrameChg>
        <pc:graphicFrameChg chg="add mod modGraphic">
          <ac:chgData name="Alejandro Ignacio Tapia Alvarado" userId="f74c3613-9739-4adc-8ab1-45494e7b82ef" providerId="ADAL" clId="{F46B4DC1-50D4-4119-AAF2-F98C7FB4D7F2}" dt="2023-06-03T11:36:48.823" v="13287" actId="1076"/>
          <ac:graphicFrameMkLst>
            <pc:docMk/>
            <pc:sldMk cId="977448517" sldId="311"/>
            <ac:graphicFrameMk id="19" creationId="{9A6CA7EC-FD78-69F3-AE4F-FCA00164B658}"/>
          </ac:graphicFrameMkLst>
        </pc:graphicFrameChg>
        <pc:graphicFrameChg chg="add mod">
          <ac:chgData name="Alejandro Ignacio Tapia Alvarado" userId="f74c3613-9739-4adc-8ab1-45494e7b82ef" providerId="ADAL" clId="{F46B4DC1-50D4-4119-AAF2-F98C7FB4D7F2}" dt="2023-06-03T11:37:08.099" v="13289" actId="1076"/>
          <ac:graphicFrameMkLst>
            <pc:docMk/>
            <pc:sldMk cId="977448517" sldId="311"/>
            <ac:graphicFrameMk id="25" creationId="{04FDEFD8-38E3-93CB-2D2C-795C26B4C592}"/>
          </ac:graphicFrameMkLst>
        </pc:graphicFrameChg>
        <pc:graphicFrameChg chg="add mod">
          <ac:chgData name="Alejandro Ignacio Tapia Alvarado" userId="f74c3613-9739-4adc-8ab1-45494e7b82ef" providerId="ADAL" clId="{F46B4DC1-50D4-4119-AAF2-F98C7FB4D7F2}" dt="2023-06-03T11:37:32.646" v="13291" actId="1076"/>
          <ac:graphicFrameMkLst>
            <pc:docMk/>
            <pc:sldMk cId="977448517" sldId="311"/>
            <ac:graphicFrameMk id="27" creationId="{96A69D4D-2FC8-6A03-0C5F-1FC826DF5DEF}"/>
          </ac:graphicFrameMkLst>
        </pc:graphicFrameChg>
        <pc:cxnChg chg="add mod">
          <ac:chgData name="Alejandro Ignacio Tapia Alvarado" userId="f74c3613-9739-4adc-8ab1-45494e7b82ef" providerId="ADAL" clId="{F46B4DC1-50D4-4119-AAF2-F98C7FB4D7F2}" dt="2023-06-03T11:36:37.633" v="13281" actId="14100"/>
          <ac:cxnSpMkLst>
            <pc:docMk/>
            <pc:sldMk cId="977448517" sldId="311"/>
            <ac:cxnSpMk id="14" creationId="{EDFF1B14-F1B6-0518-21D3-0D76D237D941}"/>
          </ac:cxnSpMkLst>
        </pc:cxnChg>
        <pc:cxnChg chg="add mod">
          <ac:chgData name="Alejandro Ignacio Tapia Alvarado" userId="f74c3613-9739-4adc-8ab1-45494e7b82ef" providerId="ADAL" clId="{F46B4DC1-50D4-4119-AAF2-F98C7FB4D7F2}" dt="2023-06-03T11:36:46.596" v="13286" actId="14100"/>
          <ac:cxnSpMkLst>
            <pc:docMk/>
            <pc:sldMk cId="977448517" sldId="311"/>
            <ac:cxnSpMk id="16" creationId="{BCFAA46D-E25B-E942-6E7C-07170FDEE107}"/>
          </ac:cxnSpMkLst>
        </pc:cxnChg>
        <pc:cxnChg chg="add mod">
          <ac:chgData name="Alejandro Ignacio Tapia Alvarado" userId="f74c3613-9739-4adc-8ab1-45494e7b82ef" providerId="ADAL" clId="{F46B4DC1-50D4-4119-AAF2-F98C7FB4D7F2}" dt="2023-06-03T11:37:08.099" v="13289" actId="1076"/>
          <ac:cxnSpMkLst>
            <pc:docMk/>
            <pc:sldMk cId="977448517" sldId="311"/>
            <ac:cxnSpMk id="24" creationId="{881BAA89-2328-4D80-D2F7-ABE5B6772197}"/>
          </ac:cxnSpMkLst>
        </pc:cxnChg>
        <pc:cxnChg chg="add mod">
          <ac:chgData name="Alejandro Ignacio Tapia Alvarado" userId="f74c3613-9739-4adc-8ab1-45494e7b82ef" providerId="ADAL" clId="{F46B4DC1-50D4-4119-AAF2-F98C7FB4D7F2}" dt="2023-06-03T11:37:32.646" v="13291" actId="1076"/>
          <ac:cxnSpMkLst>
            <pc:docMk/>
            <pc:sldMk cId="977448517" sldId="311"/>
            <ac:cxnSpMk id="26" creationId="{14EEB90C-19E8-FEC0-7D4F-962208B367CE}"/>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2072440622" sldId="312"/>
        </pc:sldMkLst>
        <pc:spChg chg="mod">
          <ac:chgData name="Alejandro Ignacio Tapia Alvarado" userId="f74c3613-9739-4adc-8ab1-45494e7b82ef" providerId="ADAL" clId="{F46B4DC1-50D4-4119-AAF2-F98C7FB4D7F2}" dt="2023-06-03T11:10:20.742" v="12738" actId="20577"/>
          <ac:spMkLst>
            <pc:docMk/>
            <pc:sldMk cId="2072440622" sldId="312"/>
            <ac:spMk id="5" creationId="{F69A19D2-6F88-B8C8-57F4-DE7F6FB3F1C0}"/>
          </ac:spMkLst>
        </pc:spChg>
        <pc:spChg chg="add mod">
          <ac:chgData name="Alejandro Ignacio Tapia Alvarado" userId="f74c3613-9739-4adc-8ab1-45494e7b82ef" providerId="ADAL" clId="{F46B4DC1-50D4-4119-AAF2-F98C7FB4D7F2}" dt="2023-06-03T11:09:04.174" v="12726" actId="2711"/>
          <ac:spMkLst>
            <pc:docMk/>
            <pc:sldMk cId="2072440622" sldId="312"/>
            <ac:spMk id="6" creationId="{B94B2908-A5B1-2856-479A-6BE6613D7999}"/>
          </ac:spMkLst>
        </pc:spChg>
        <pc:spChg chg="add mod">
          <ac:chgData name="Alejandro Ignacio Tapia Alvarado" userId="f74c3613-9739-4adc-8ab1-45494e7b82ef" providerId="ADAL" clId="{F46B4DC1-50D4-4119-AAF2-F98C7FB4D7F2}" dt="2023-06-03T11:09:43.336" v="12733" actId="1076"/>
          <ac:spMkLst>
            <pc:docMk/>
            <pc:sldMk cId="2072440622" sldId="312"/>
            <ac:spMk id="7" creationId="{5CBD7444-8BBD-18E8-97CC-63F14C2DC9B1}"/>
          </ac:spMkLst>
        </pc:spChg>
        <pc:graphicFrameChg chg="del modGraphic">
          <ac:chgData name="Alejandro Ignacio Tapia Alvarado" userId="f74c3613-9739-4adc-8ab1-45494e7b82ef" providerId="ADAL" clId="{F46B4DC1-50D4-4119-AAF2-F98C7FB4D7F2}" dt="2023-06-03T11:07:07.596" v="12670" actId="478"/>
          <ac:graphicFrameMkLst>
            <pc:docMk/>
            <pc:sldMk cId="2072440622" sldId="312"/>
            <ac:graphicFrameMk id="3" creationId="{ECEA34B2-0EAA-1352-5993-D4543CF06F9C}"/>
          </ac:graphicFrameMkLst>
        </pc:graphicFrameChg>
        <pc:graphicFrameChg chg="add mod modGraphic">
          <ac:chgData name="Alejandro Ignacio Tapia Alvarado" userId="f74c3613-9739-4adc-8ab1-45494e7b82ef" providerId="ADAL" clId="{F46B4DC1-50D4-4119-AAF2-F98C7FB4D7F2}" dt="2023-06-03T11:08:10.250" v="12693" actId="20577"/>
          <ac:graphicFrameMkLst>
            <pc:docMk/>
            <pc:sldMk cId="2072440622" sldId="312"/>
            <ac:graphicFrameMk id="4" creationId="{598183A5-649E-2847-1204-C000835E2AAF}"/>
          </ac:graphicFrameMkLst>
        </pc:graphicFrameChg>
        <pc:graphicFrameChg chg="mod modGraphic">
          <ac:chgData name="Alejandro Ignacio Tapia Alvarado" userId="f74c3613-9739-4adc-8ab1-45494e7b82ef" providerId="ADAL" clId="{F46B4DC1-50D4-4119-AAF2-F98C7FB4D7F2}" dt="2023-06-03T11:07:09.205" v="12671" actId="20577"/>
          <ac:graphicFrameMkLst>
            <pc:docMk/>
            <pc:sldMk cId="2072440622" sldId="312"/>
            <ac:graphicFrameMk id="9" creationId="{1A6727DB-2F89-CD2B-4355-91BBD1B950E3}"/>
          </ac:graphicFrameMkLst>
        </pc:graphicFrameChg>
      </pc:sldChg>
      <pc:sldChg chg="new del">
        <pc:chgData name="Alejandro Ignacio Tapia Alvarado" userId="f74c3613-9739-4adc-8ab1-45494e7b82ef" providerId="ADAL" clId="{F46B4DC1-50D4-4119-AAF2-F98C7FB4D7F2}" dt="2023-06-03T10:54:21.027" v="12309" actId="680"/>
        <pc:sldMkLst>
          <pc:docMk/>
          <pc:sldMk cId="3733150743" sldId="312"/>
        </pc:sldMkLst>
      </pc:sldChg>
      <pc:sldChg chg="modSp add mod modTransition">
        <pc:chgData name="Alejandro Ignacio Tapia Alvarado" userId="f74c3613-9739-4adc-8ab1-45494e7b82ef" providerId="ADAL" clId="{F46B4DC1-50D4-4119-AAF2-F98C7FB4D7F2}" dt="2023-06-03T13:07:42.968" v="17629"/>
        <pc:sldMkLst>
          <pc:docMk/>
          <pc:sldMk cId="2471121920" sldId="313"/>
        </pc:sldMkLst>
        <pc:spChg chg="mod">
          <ac:chgData name="Alejandro Ignacio Tapia Alvarado" userId="f74c3613-9739-4adc-8ab1-45494e7b82ef" providerId="ADAL" clId="{F46B4DC1-50D4-4119-AAF2-F98C7FB4D7F2}" dt="2023-06-03T11:58:27.507" v="14177" actId="27107"/>
          <ac:spMkLst>
            <pc:docMk/>
            <pc:sldMk cId="2471121920" sldId="313"/>
            <ac:spMk id="5" creationId="{00000000-0000-0000-0000-000000000000}"/>
          </ac:spMkLst>
        </pc:spChg>
        <pc:spChg chg="mod">
          <ac:chgData name="Alejandro Ignacio Tapia Alvarado" userId="f74c3613-9739-4adc-8ab1-45494e7b82ef" providerId="ADAL" clId="{F46B4DC1-50D4-4119-AAF2-F98C7FB4D7F2}" dt="2023-06-03T11:58:23.929" v="14176" actId="207"/>
          <ac:spMkLst>
            <pc:docMk/>
            <pc:sldMk cId="2471121920" sldId="313"/>
            <ac:spMk id="13" creationId="{2FCE0971-C161-2ABD-775E-6167DF867B01}"/>
          </ac:spMkLst>
        </pc:spChg>
        <pc:graphicFrameChg chg="modGraphic">
          <ac:chgData name="Alejandro Ignacio Tapia Alvarado" userId="f74c3613-9739-4adc-8ab1-45494e7b82ef" providerId="ADAL" clId="{F46B4DC1-50D4-4119-AAF2-F98C7FB4D7F2}" dt="2023-06-03T11:58:10.280" v="14165" actId="113"/>
          <ac:graphicFrameMkLst>
            <pc:docMk/>
            <pc:sldMk cId="2471121920" sldId="313"/>
            <ac:graphicFrameMk id="8" creationId="{00413725-0E57-95F7-597E-FB2A576BF354}"/>
          </ac:graphicFrameMkLst>
        </pc:graphicFrameChg>
      </pc:sldChg>
      <pc:sldChg chg="modSp add mod modTransition">
        <pc:chgData name="Alejandro Ignacio Tapia Alvarado" userId="f74c3613-9739-4adc-8ab1-45494e7b82ef" providerId="ADAL" clId="{F46B4DC1-50D4-4119-AAF2-F98C7FB4D7F2}" dt="2023-06-03T13:07:42.968" v="17629"/>
        <pc:sldMkLst>
          <pc:docMk/>
          <pc:sldMk cId="2792215192" sldId="314"/>
        </pc:sldMkLst>
        <pc:spChg chg="mod">
          <ac:chgData name="Alejandro Ignacio Tapia Alvarado" userId="f74c3613-9739-4adc-8ab1-45494e7b82ef" providerId="ADAL" clId="{F46B4DC1-50D4-4119-AAF2-F98C7FB4D7F2}" dt="2023-06-03T12:02:36.771" v="14233" actId="27107"/>
          <ac:spMkLst>
            <pc:docMk/>
            <pc:sldMk cId="2792215192" sldId="314"/>
            <ac:spMk id="5" creationId="{00000000-0000-0000-0000-000000000000}"/>
          </ac:spMkLst>
        </pc:spChg>
        <pc:spChg chg="mod">
          <ac:chgData name="Alejandro Ignacio Tapia Alvarado" userId="f74c3613-9739-4adc-8ab1-45494e7b82ef" providerId="ADAL" clId="{F46B4DC1-50D4-4119-AAF2-F98C7FB4D7F2}" dt="2023-06-03T12:02:19.363" v="14226" actId="207"/>
          <ac:spMkLst>
            <pc:docMk/>
            <pc:sldMk cId="2792215192" sldId="314"/>
            <ac:spMk id="11" creationId="{3FDE97F5-4FA2-24C2-7B96-BE0EE38DA055}"/>
          </ac:spMkLst>
        </pc:spChg>
      </pc:sldChg>
      <pc:sldChg chg="new del">
        <pc:chgData name="Alejandro Ignacio Tapia Alvarado" userId="f74c3613-9739-4adc-8ab1-45494e7b82ef" providerId="ADAL" clId="{F46B4DC1-50D4-4119-AAF2-F98C7FB4D7F2}" dt="2023-06-03T12:02:13.537" v="14224" actId="680"/>
        <pc:sldMkLst>
          <pc:docMk/>
          <pc:sldMk cId="3565945547" sldId="314"/>
        </pc:sldMkLst>
      </pc:sldChg>
      <pc:sldChg chg="addSp delSp modSp add mod ord modTransition">
        <pc:chgData name="Alejandro Ignacio Tapia Alvarado" userId="f74c3613-9739-4adc-8ab1-45494e7b82ef" providerId="ADAL" clId="{F46B4DC1-50D4-4119-AAF2-F98C7FB4D7F2}" dt="2023-06-03T13:07:42.968" v="17629"/>
        <pc:sldMkLst>
          <pc:docMk/>
          <pc:sldMk cId="1032179735" sldId="315"/>
        </pc:sldMkLst>
        <pc:spChg chg="mod">
          <ac:chgData name="Alejandro Ignacio Tapia Alvarado" userId="f74c3613-9739-4adc-8ab1-45494e7b82ef" providerId="ADAL" clId="{F46B4DC1-50D4-4119-AAF2-F98C7FB4D7F2}" dt="2023-06-03T12:03:18.282" v="14243" actId="20577"/>
          <ac:spMkLst>
            <pc:docMk/>
            <pc:sldMk cId="1032179735" sldId="315"/>
            <ac:spMk id="2" creationId="{00000000-0000-0000-0000-000000000000}"/>
          </ac:spMkLst>
        </pc:spChg>
        <pc:spChg chg="mod">
          <ac:chgData name="Alejandro Ignacio Tapia Alvarado" userId="f74c3613-9739-4adc-8ab1-45494e7b82ef" providerId="ADAL" clId="{F46B4DC1-50D4-4119-AAF2-F98C7FB4D7F2}" dt="2023-06-03T12:23:49.079" v="14716" actId="27636"/>
          <ac:spMkLst>
            <pc:docMk/>
            <pc:sldMk cId="1032179735" sldId="315"/>
            <ac:spMk id="5" creationId="{00000000-0000-0000-0000-000000000000}"/>
          </ac:spMkLst>
        </pc:spChg>
        <pc:spChg chg="mod">
          <ac:chgData name="Alejandro Ignacio Tapia Alvarado" userId="f74c3613-9739-4adc-8ab1-45494e7b82ef" providerId="ADAL" clId="{F46B4DC1-50D4-4119-AAF2-F98C7FB4D7F2}" dt="2023-06-03T12:09:16.664" v="14344" actId="20577"/>
          <ac:spMkLst>
            <pc:docMk/>
            <pc:sldMk cId="1032179735" sldId="315"/>
            <ac:spMk id="15" creationId="{D053E075-AB99-292A-CDED-0796893F8220}"/>
          </ac:spMkLst>
        </pc:spChg>
        <pc:spChg chg="mod">
          <ac:chgData name="Alejandro Ignacio Tapia Alvarado" userId="f74c3613-9739-4adc-8ab1-45494e7b82ef" providerId="ADAL" clId="{F46B4DC1-50D4-4119-AAF2-F98C7FB4D7F2}" dt="2023-06-03T12:08:05.689" v="14303" actId="1076"/>
          <ac:spMkLst>
            <pc:docMk/>
            <pc:sldMk cId="1032179735" sldId="315"/>
            <ac:spMk id="16" creationId="{5F73FF96-4F55-3821-D097-809FBD9CEF44}"/>
          </ac:spMkLst>
        </pc:spChg>
        <pc:spChg chg="mod">
          <ac:chgData name="Alejandro Ignacio Tapia Alvarado" userId="f74c3613-9739-4adc-8ab1-45494e7b82ef" providerId="ADAL" clId="{F46B4DC1-50D4-4119-AAF2-F98C7FB4D7F2}" dt="2023-06-03T12:17:01.156" v="14437" actId="242"/>
          <ac:spMkLst>
            <pc:docMk/>
            <pc:sldMk cId="1032179735" sldId="315"/>
            <ac:spMk id="17" creationId="{9E2062FF-626A-E295-F6A4-6DC973E8E48B}"/>
          </ac:spMkLst>
        </pc:spChg>
        <pc:spChg chg="mod">
          <ac:chgData name="Alejandro Ignacio Tapia Alvarado" userId="f74c3613-9739-4adc-8ab1-45494e7b82ef" providerId="ADAL" clId="{F46B4DC1-50D4-4119-AAF2-F98C7FB4D7F2}" dt="2023-06-03T12:09:25.605" v="14348" actId="20577"/>
          <ac:spMkLst>
            <pc:docMk/>
            <pc:sldMk cId="1032179735" sldId="315"/>
            <ac:spMk id="18" creationId="{33CBA735-1AAB-A2BE-5A13-E7BF15B74660}"/>
          </ac:spMkLst>
        </pc:spChg>
        <pc:spChg chg="add del mod">
          <ac:chgData name="Alejandro Ignacio Tapia Alvarado" userId="f74c3613-9739-4adc-8ab1-45494e7b82ef" providerId="ADAL" clId="{F46B4DC1-50D4-4119-AAF2-F98C7FB4D7F2}" dt="2023-06-03T12:17:23.687" v="14438" actId="1076"/>
          <ac:spMkLst>
            <pc:docMk/>
            <pc:sldMk cId="1032179735" sldId="315"/>
            <ac:spMk id="19" creationId="{01FBC731-11C5-0797-B24C-2A4229F37D64}"/>
          </ac:spMkLst>
        </pc:spChg>
        <pc:spChg chg="mod">
          <ac:chgData name="Alejandro Ignacio Tapia Alvarado" userId="f74c3613-9739-4adc-8ab1-45494e7b82ef" providerId="ADAL" clId="{F46B4DC1-50D4-4119-AAF2-F98C7FB4D7F2}" dt="2023-06-03T12:09:22.780" v="14346" actId="20577"/>
          <ac:spMkLst>
            <pc:docMk/>
            <pc:sldMk cId="1032179735" sldId="315"/>
            <ac:spMk id="20" creationId="{72DCB7E3-FBE0-C07E-C482-30B6E66E7C19}"/>
          </ac:spMkLst>
        </pc:spChg>
        <pc:spChg chg="mod">
          <ac:chgData name="Alejandro Ignacio Tapia Alvarado" userId="f74c3613-9739-4adc-8ab1-45494e7b82ef" providerId="ADAL" clId="{F46B4DC1-50D4-4119-AAF2-F98C7FB4D7F2}" dt="2023-06-03T12:09:26.809" v="14349" actId="20577"/>
          <ac:spMkLst>
            <pc:docMk/>
            <pc:sldMk cId="1032179735" sldId="315"/>
            <ac:spMk id="21" creationId="{23EC772B-5B47-1150-9021-E049ACE56857}"/>
          </ac:spMkLst>
        </pc:spChg>
        <pc:spChg chg="mod">
          <ac:chgData name="Alejandro Ignacio Tapia Alvarado" userId="f74c3613-9739-4adc-8ab1-45494e7b82ef" providerId="ADAL" clId="{F46B4DC1-50D4-4119-AAF2-F98C7FB4D7F2}" dt="2023-06-03T12:09:24.145" v="14347" actId="20577"/>
          <ac:spMkLst>
            <pc:docMk/>
            <pc:sldMk cId="1032179735" sldId="315"/>
            <ac:spMk id="22" creationId="{77116B29-5F88-F1AB-EB99-396C6D5D9279}"/>
          </ac:spMkLst>
        </pc:spChg>
        <pc:spChg chg="del mod">
          <ac:chgData name="Alejandro Ignacio Tapia Alvarado" userId="f74c3613-9739-4adc-8ab1-45494e7b82ef" providerId="ADAL" clId="{F46B4DC1-50D4-4119-AAF2-F98C7FB4D7F2}" dt="2023-06-03T12:06:07.819" v="14274" actId="478"/>
          <ac:spMkLst>
            <pc:docMk/>
            <pc:sldMk cId="1032179735" sldId="315"/>
            <ac:spMk id="23" creationId="{D762F8D7-4519-3BE9-ECBC-D86C8BAEB6F3}"/>
          </ac:spMkLst>
        </pc:spChg>
        <pc:spChg chg="del mod">
          <ac:chgData name="Alejandro Ignacio Tapia Alvarado" userId="f74c3613-9739-4adc-8ab1-45494e7b82ef" providerId="ADAL" clId="{F46B4DC1-50D4-4119-AAF2-F98C7FB4D7F2}" dt="2023-06-03T12:05:05.284" v="14258" actId="478"/>
          <ac:spMkLst>
            <pc:docMk/>
            <pc:sldMk cId="1032179735" sldId="315"/>
            <ac:spMk id="24" creationId="{43DEB223-D93F-FC5B-4BC3-091D8BD03143}"/>
          </ac:spMkLst>
        </pc:spChg>
        <pc:spChg chg="add del mod">
          <ac:chgData name="Alejandro Ignacio Tapia Alvarado" userId="f74c3613-9739-4adc-8ab1-45494e7b82ef" providerId="ADAL" clId="{F46B4DC1-50D4-4119-AAF2-F98C7FB4D7F2}" dt="2023-06-03T12:06:06.563" v="14273" actId="478"/>
          <ac:spMkLst>
            <pc:docMk/>
            <pc:sldMk cId="1032179735" sldId="315"/>
            <ac:spMk id="25" creationId="{8DBD21E1-DFD8-9806-8E39-C481B0B60EB4}"/>
          </ac:spMkLst>
        </pc:spChg>
        <pc:spChg chg="del">
          <ac:chgData name="Alejandro Ignacio Tapia Alvarado" userId="f74c3613-9739-4adc-8ab1-45494e7b82ef" providerId="ADAL" clId="{F46B4DC1-50D4-4119-AAF2-F98C7FB4D7F2}" dt="2023-06-03T12:06:15.268" v="14280" actId="478"/>
          <ac:spMkLst>
            <pc:docMk/>
            <pc:sldMk cId="1032179735" sldId="315"/>
            <ac:spMk id="26" creationId="{3215C4B5-F00F-A9EC-8656-9ED7D796796E}"/>
          </ac:spMkLst>
        </pc:spChg>
        <pc:spChg chg="del">
          <ac:chgData name="Alejandro Ignacio Tapia Alvarado" userId="f74c3613-9739-4adc-8ab1-45494e7b82ef" providerId="ADAL" clId="{F46B4DC1-50D4-4119-AAF2-F98C7FB4D7F2}" dt="2023-06-03T12:06:11.325" v="14277" actId="478"/>
          <ac:spMkLst>
            <pc:docMk/>
            <pc:sldMk cId="1032179735" sldId="315"/>
            <ac:spMk id="27" creationId="{06536F02-F14A-ADF3-0A4A-1B72236B5DE1}"/>
          </ac:spMkLst>
        </pc:spChg>
        <pc:spChg chg="del">
          <ac:chgData name="Alejandro Ignacio Tapia Alvarado" userId="f74c3613-9739-4adc-8ab1-45494e7b82ef" providerId="ADAL" clId="{F46B4DC1-50D4-4119-AAF2-F98C7FB4D7F2}" dt="2023-06-03T12:06:09.013" v="14275" actId="478"/>
          <ac:spMkLst>
            <pc:docMk/>
            <pc:sldMk cId="1032179735" sldId="315"/>
            <ac:spMk id="28" creationId="{1BC07034-2A8C-2953-AF5E-8205158F1CF9}"/>
          </ac:spMkLst>
        </pc:spChg>
        <pc:spChg chg="del">
          <ac:chgData name="Alejandro Ignacio Tapia Alvarado" userId="f74c3613-9739-4adc-8ab1-45494e7b82ef" providerId="ADAL" clId="{F46B4DC1-50D4-4119-AAF2-F98C7FB4D7F2}" dt="2023-06-03T12:06:10.287" v="14276" actId="478"/>
          <ac:spMkLst>
            <pc:docMk/>
            <pc:sldMk cId="1032179735" sldId="315"/>
            <ac:spMk id="29" creationId="{531EB5B9-6BF7-F68F-26EC-1CCC6702D00C}"/>
          </ac:spMkLst>
        </pc:spChg>
        <pc:spChg chg="del">
          <ac:chgData name="Alejandro Ignacio Tapia Alvarado" userId="f74c3613-9739-4adc-8ab1-45494e7b82ef" providerId="ADAL" clId="{F46B4DC1-50D4-4119-AAF2-F98C7FB4D7F2}" dt="2023-06-03T12:06:16.660" v="14281" actId="478"/>
          <ac:spMkLst>
            <pc:docMk/>
            <pc:sldMk cId="1032179735" sldId="315"/>
            <ac:spMk id="30" creationId="{BC26E250-0AC0-A783-8315-B38E8ACB0F2C}"/>
          </ac:spMkLst>
        </pc:spChg>
        <pc:spChg chg="add mod">
          <ac:chgData name="Alejandro Ignacio Tapia Alvarado" userId="f74c3613-9739-4adc-8ab1-45494e7b82ef" providerId="ADAL" clId="{F46B4DC1-50D4-4119-AAF2-F98C7FB4D7F2}" dt="2023-06-03T12:11:12.164" v="14368" actId="1076"/>
          <ac:spMkLst>
            <pc:docMk/>
            <pc:sldMk cId="1032179735" sldId="315"/>
            <ac:spMk id="47" creationId="{5DAC3332-C8B8-5BC6-633C-668F59CE5951}"/>
          </ac:spMkLst>
        </pc:spChg>
        <pc:spChg chg="add mod">
          <ac:chgData name="Alejandro Ignacio Tapia Alvarado" userId="f74c3613-9739-4adc-8ab1-45494e7b82ef" providerId="ADAL" clId="{F46B4DC1-50D4-4119-AAF2-F98C7FB4D7F2}" dt="2023-06-03T12:11:47.476" v="14374" actId="1076"/>
          <ac:spMkLst>
            <pc:docMk/>
            <pc:sldMk cId="1032179735" sldId="315"/>
            <ac:spMk id="48" creationId="{2C6A1C1E-DCFA-45A3-FEDB-C97C7DD96CD4}"/>
          </ac:spMkLst>
        </pc:spChg>
        <pc:spChg chg="add mod">
          <ac:chgData name="Alejandro Ignacio Tapia Alvarado" userId="f74c3613-9739-4adc-8ab1-45494e7b82ef" providerId="ADAL" clId="{F46B4DC1-50D4-4119-AAF2-F98C7FB4D7F2}" dt="2023-06-03T12:12:11.535" v="14381" actId="1076"/>
          <ac:spMkLst>
            <pc:docMk/>
            <pc:sldMk cId="1032179735" sldId="315"/>
            <ac:spMk id="49" creationId="{637BDF3A-E430-2F69-A3AD-E9D0773BD3C9}"/>
          </ac:spMkLst>
        </pc:spChg>
        <pc:spChg chg="add mod">
          <ac:chgData name="Alejandro Ignacio Tapia Alvarado" userId="f74c3613-9739-4adc-8ab1-45494e7b82ef" providerId="ADAL" clId="{F46B4DC1-50D4-4119-AAF2-F98C7FB4D7F2}" dt="2023-06-03T12:12:19.330" v="14384" actId="20577"/>
          <ac:spMkLst>
            <pc:docMk/>
            <pc:sldMk cId="1032179735" sldId="315"/>
            <ac:spMk id="55" creationId="{8ACDD389-9A6E-C2F0-1C6F-CDCC179FBE71}"/>
          </ac:spMkLst>
        </pc:spChg>
        <pc:spChg chg="add mod">
          <ac:chgData name="Alejandro Ignacio Tapia Alvarado" userId="f74c3613-9739-4adc-8ab1-45494e7b82ef" providerId="ADAL" clId="{F46B4DC1-50D4-4119-AAF2-F98C7FB4D7F2}" dt="2023-06-03T12:12:31.835" v="14389" actId="1076"/>
          <ac:spMkLst>
            <pc:docMk/>
            <pc:sldMk cId="1032179735" sldId="315"/>
            <ac:spMk id="56" creationId="{1DD7FE77-780D-9DE1-D6B3-19D61F4190B2}"/>
          </ac:spMkLst>
        </pc:spChg>
        <pc:spChg chg="add mod">
          <ac:chgData name="Alejandro Ignacio Tapia Alvarado" userId="f74c3613-9739-4adc-8ab1-45494e7b82ef" providerId="ADAL" clId="{F46B4DC1-50D4-4119-AAF2-F98C7FB4D7F2}" dt="2023-06-03T12:12:38.704" v="14392" actId="20577"/>
          <ac:spMkLst>
            <pc:docMk/>
            <pc:sldMk cId="1032179735" sldId="315"/>
            <ac:spMk id="57" creationId="{C82EB748-112D-E249-FDAD-D0E027482FAE}"/>
          </ac:spMkLst>
        </pc:spChg>
        <pc:spChg chg="add mod">
          <ac:chgData name="Alejandro Ignacio Tapia Alvarado" userId="f74c3613-9739-4adc-8ab1-45494e7b82ef" providerId="ADAL" clId="{F46B4DC1-50D4-4119-AAF2-F98C7FB4D7F2}" dt="2023-06-03T12:12:45.710" v="14395" actId="20577"/>
          <ac:spMkLst>
            <pc:docMk/>
            <pc:sldMk cId="1032179735" sldId="315"/>
            <ac:spMk id="58" creationId="{16AA30A7-0493-D391-92E1-7BA8BB46ADC9}"/>
          </ac:spMkLst>
        </pc:spChg>
        <pc:spChg chg="add mod">
          <ac:chgData name="Alejandro Ignacio Tapia Alvarado" userId="f74c3613-9739-4adc-8ab1-45494e7b82ef" providerId="ADAL" clId="{F46B4DC1-50D4-4119-AAF2-F98C7FB4D7F2}" dt="2023-06-03T12:12:52.641" v="14399" actId="1076"/>
          <ac:spMkLst>
            <pc:docMk/>
            <pc:sldMk cId="1032179735" sldId="315"/>
            <ac:spMk id="59" creationId="{891ACFC7-2772-3647-460E-A2A2E4003100}"/>
          </ac:spMkLst>
        </pc:spChg>
        <pc:spChg chg="add mod">
          <ac:chgData name="Alejandro Ignacio Tapia Alvarado" userId="f74c3613-9739-4adc-8ab1-45494e7b82ef" providerId="ADAL" clId="{F46B4DC1-50D4-4119-AAF2-F98C7FB4D7F2}" dt="2023-06-03T12:13:07.621" v="14402" actId="20577"/>
          <ac:spMkLst>
            <pc:docMk/>
            <pc:sldMk cId="1032179735" sldId="315"/>
            <ac:spMk id="61" creationId="{AB355F2B-1D17-2B30-D3FD-3C2A57CDFEA6}"/>
          </ac:spMkLst>
        </pc:spChg>
        <pc:spChg chg="add mod">
          <ac:chgData name="Alejandro Ignacio Tapia Alvarado" userId="f74c3613-9739-4adc-8ab1-45494e7b82ef" providerId="ADAL" clId="{F46B4DC1-50D4-4119-AAF2-F98C7FB4D7F2}" dt="2023-06-03T12:13:17.943" v="14405" actId="20577"/>
          <ac:spMkLst>
            <pc:docMk/>
            <pc:sldMk cId="1032179735" sldId="315"/>
            <ac:spMk id="63" creationId="{A0A0D824-EA8A-938B-2F84-43DF8227EE9F}"/>
          </ac:spMkLst>
        </pc:spChg>
        <pc:graphicFrameChg chg="del">
          <ac:chgData name="Alejandro Ignacio Tapia Alvarado" userId="f74c3613-9739-4adc-8ab1-45494e7b82ef" providerId="ADAL" clId="{F46B4DC1-50D4-4119-AAF2-F98C7FB4D7F2}" dt="2023-06-03T12:03:58.820" v="14247" actId="478"/>
          <ac:graphicFrameMkLst>
            <pc:docMk/>
            <pc:sldMk cId="1032179735" sldId="315"/>
            <ac:graphicFrameMk id="3" creationId="{84520E4C-D547-E904-52D6-CB4E5671D566}"/>
          </ac:graphicFrameMkLst>
        </pc:graphicFrameChg>
        <pc:graphicFrameChg chg="del modGraphic">
          <ac:chgData name="Alejandro Ignacio Tapia Alvarado" userId="f74c3613-9739-4adc-8ab1-45494e7b82ef" providerId="ADAL" clId="{F46B4DC1-50D4-4119-AAF2-F98C7FB4D7F2}" dt="2023-06-03T12:03:57.506" v="14246" actId="478"/>
          <ac:graphicFrameMkLst>
            <pc:docMk/>
            <pc:sldMk cId="1032179735" sldId="315"/>
            <ac:graphicFrameMk id="8" creationId="{00413725-0E57-95F7-597E-FB2A576BF354}"/>
          </ac:graphicFrameMkLst>
        </pc:graphicFrameChg>
        <pc:graphicFrameChg chg="add mod modGraphic">
          <ac:chgData name="Alejandro Ignacio Tapia Alvarado" userId="f74c3613-9739-4adc-8ab1-45494e7b82ef" providerId="ADAL" clId="{F46B4DC1-50D4-4119-AAF2-F98C7FB4D7F2}" dt="2023-06-03T12:24:51.053" v="14768"/>
          <ac:graphicFrameMkLst>
            <pc:docMk/>
            <pc:sldMk cId="1032179735" sldId="315"/>
            <ac:graphicFrameMk id="65" creationId="{B8E7E6CD-99C3-B4C2-B3BC-E3B9EF31A071}"/>
          </ac:graphicFrameMkLst>
        </pc:graphicFrameChg>
        <pc:cxnChg chg="add">
          <ac:chgData name="Alejandro Ignacio Tapia Alvarado" userId="f74c3613-9739-4adc-8ab1-45494e7b82ef" providerId="ADAL" clId="{F46B4DC1-50D4-4119-AAF2-F98C7FB4D7F2}" dt="2023-06-03T12:09:42.796" v="14351" actId="11529"/>
          <ac:cxnSpMkLst>
            <pc:docMk/>
            <pc:sldMk cId="1032179735" sldId="315"/>
            <ac:cxnSpMk id="7" creationId="{7B37E463-AB48-78ED-809F-A2A7B4A85B12}"/>
          </ac:cxnSpMkLst>
        </pc:cxnChg>
        <pc:cxnChg chg="add mod">
          <ac:chgData name="Alejandro Ignacio Tapia Alvarado" userId="f74c3613-9739-4adc-8ab1-45494e7b82ef" providerId="ADAL" clId="{F46B4DC1-50D4-4119-AAF2-F98C7FB4D7F2}" dt="2023-06-03T12:11:10.193" v="14367" actId="1076"/>
          <ac:cxnSpMkLst>
            <pc:docMk/>
            <pc:sldMk cId="1032179735" sldId="315"/>
            <ac:cxnSpMk id="10" creationId="{7430C6BA-B0FE-BB85-2CCE-64F41A965A79}"/>
          </ac:cxnSpMkLst>
        </pc:cxnChg>
        <pc:cxnChg chg="add">
          <ac:chgData name="Alejandro Ignacio Tapia Alvarado" userId="f74c3613-9739-4adc-8ab1-45494e7b82ef" providerId="ADAL" clId="{F46B4DC1-50D4-4119-AAF2-F98C7FB4D7F2}" dt="2023-06-03T12:09:55.389" v="14353" actId="11529"/>
          <ac:cxnSpMkLst>
            <pc:docMk/>
            <pc:sldMk cId="1032179735" sldId="315"/>
            <ac:cxnSpMk id="12" creationId="{1C5CEE19-90C7-A761-180B-73EE03E5EAAF}"/>
          </ac:cxnSpMkLst>
        </pc:cxnChg>
        <pc:cxnChg chg="add mod">
          <ac:chgData name="Alejandro Ignacio Tapia Alvarado" userId="f74c3613-9739-4adc-8ab1-45494e7b82ef" providerId="ADAL" clId="{F46B4DC1-50D4-4119-AAF2-F98C7FB4D7F2}" dt="2023-06-03T12:12:03.830" v="14379" actId="14100"/>
          <ac:cxnSpMkLst>
            <pc:docMk/>
            <pc:sldMk cId="1032179735" sldId="315"/>
            <ac:cxnSpMk id="14" creationId="{E32FC5BA-D6EA-A8CA-C1E4-E24EE657CD36}"/>
          </ac:cxnSpMkLst>
        </pc:cxnChg>
        <pc:cxnChg chg="add mod">
          <ac:chgData name="Alejandro Ignacio Tapia Alvarado" userId="f74c3613-9739-4adc-8ab1-45494e7b82ef" providerId="ADAL" clId="{F46B4DC1-50D4-4119-AAF2-F98C7FB4D7F2}" dt="2023-06-03T12:17:23.687" v="14438" actId="1076"/>
          <ac:cxnSpMkLst>
            <pc:docMk/>
            <pc:sldMk cId="1032179735" sldId="315"/>
            <ac:cxnSpMk id="32" creationId="{C28673ED-FB55-9C23-F3F8-1F1E85B39AF8}"/>
          </ac:cxnSpMkLst>
        </pc:cxnChg>
        <pc:cxnChg chg="add">
          <ac:chgData name="Alejandro Ignacio Tapia Alvarado" userId="f74c3613-9739-4adc-8ab1-45494e7b82ef" providerId="ADAL" clId="{F46B4DC1-50D4-4119-AAF2-F98C7FB4D7F2}" dt="2023-06-03T12:10:11.731" v="14356" actId="11529"/>
          <ac:cxnSpMkLst>
            <pc:docMk/>
            <pc:sldMk cId="1032179735" sldId="315"/>
            <ac:cxnSpMk id="34" creationId="{AF4A057B-1000-0279-CC04-4D92ED70C873}"/>
          </ac:cxnSpMkLst>
        </pc:cxnChg>
        <pc:cxnChg chg="add">
          <ac:chgData name="Alejandro Ignacio Tapia Alvarado" userId="f74c3613-9739-4adc-8ab1-45494e7b82ef" providerId="ADAL" clId="{F46B4DC1-50D4-4119-AAF2-F98C7FB4D7F2}" dt="2023-06-03T12:10:18.429" v="14357" actId="11529"/>
          <ac:cxnSpMkLst>
            <pc:docMk/>
            <pc:sldMk cId="1032179735" sldId="315"/>
            <ac:cxnSpMk id="36" creationId="{30930740-FA07-D17D-4765-E3A2CAC862F1}"/>
          </ac:cxnSpMkLst>
        </pc:cxnChg>
        <pc:cxnChg chg="add mod">
          <ac:chgData name="Alejandro Ignacio Tapia Alvarado" userId="f74c3613-9739-4adc-8ab1-45494e7b82ef" providerId="ADAL" clId="{F46B4DC1-50D4-4119-AAF2-F98C7FB4D7F2}" dt="2023-06-03T12:17:23.687" v="14438" actId="1076"/>
          <ac:cxnSpMkLst>
            <pc:docMk/>
            <pc:sldMk cId="1032179735" sldId="315"/>
            <ac:cxnSpMk id="38" creationId="{367C0FDE-BDDA-9A43-FFD8-55CCBCFD0501}"/>
          </ac:cxnSpMkLst>
        </pc:cxnChg>
        <pc:cxnChg chg="del mod">
          <ac:chgData name="Alejandro Ignacio Tapia Alvarado" userId="f74c3613-9739-4adc-8ab1-45494e7b82ef" providerId="ADAL" clId="{F46B4DC1-50D4-4119-AAF2-F98C7FB4D7F2}" dt="2023-06-03T12:08:11.166" v="14309" actId="478"/>
          <ac:cxnSpMkLst>
            <pc:docMk/>
            <pc:sldMk cId="1032179735" sldId="315"/>
            <ac:cxnSpMk id="39" creationId="{8BCC17C0-975D-39D8-5A90-33C685419BBD}"/>
          </ac:cxnSpMkLst>
        </pc:cxnChg>
        <pc:cxnChg chg="del mod">
          <ac:chgData name="Alejandro Ignacio Tapia Alvarado" userId="f74c3613-9739-4adc-8ab1-45494e7b82ef" providerId="ADAL" clId="{F46B4DC1-50D4-4119-AAF2-F98C7FB4D7F2}" dt="2023-06-03T12:08:11.873" v="14311" actId="478"/>
          <ac:cxnSpMkLst>
            <pc:docMk/>
            <pc:sldMk cId="1032179735" sldId="315"/>
            <ac:cxnSpMk id="41" creationId="{A8AAE288-C21A-0ED0-D3D8-770A79073CC8}"/>
          </ac:cxnSpMkLst>
        </pc:cxnChg>
        <pc:cxnChg chg="add">
          <ac:chgData name="Alejandro Ignacio Tapia Alvarado" userId="f74c3613-9739-4adc-8ab1-45494e7b82ef" providerId="ADAL" clId="{F46B4DC1-50D4-4119-AAF2-F98C7FB4D7F2}" dt="2023-06-03T12:10:30.892" v="14359" actId="11529"/>
          <ac:cxnSpMkLst>
            <pc:docMk/>
            <pc:sldMk cId="1032179735" sldId="315"/>
            <ac:cxnSpMk id="42" creationId="{72F6E40A-E143-B0AE-53D5-992D6CCF04A0}"/>
          </ac:cxnSpMkLst>
        </pc:cxnChg>
        <pc:cxnChg chg="del mod">
          <ac:chgData name="Alejandro Ignacio Tapia Alvarado" userId="f74c3613-9739-4adc-8ab1-45494e7b82ef" providerId="ADAL" clId="{F46B4DC1-50D4-4119-AAF2-F98C7FB4D7F2}" dt="2023-06-03T12:08:11.453" v="14310" actId="478"/>
          <ac:cxnSpMkLst>
            <pc:docMk/>
            <pc:sldMk cId="1032179735" sldId="315"/>
            <ac:cxnSpMk id="43" creationId="{E9079A10-CD77-FCD3-746F-AA7A4803C5C1}"/>
          </ac:cxnSpMkLst>
        </pc:cxnChg>
        <pc:cxnChg chg="add mod">
          <ac:chgData name="Alejandro Ignacio Tapia Alvarado" userId="f74c3613-9739-4adc-8ab1-45494e7b82ef" providerId="ADAL" clId="{F46B4DC1-50D4-4119-AAF2-F98C7FB4D7F2}" dt="2023-06-03T12:17:23.687" v="14438" actId="1076"/>
          <ac:cxnSpMkLst>
            <pc:docMk/>
            <pc:sldMk cId="1032179735" sldId="315"/>
            <ac:cxnSpMk id="45" creationId="{F879EB0A-37C2-D584-38B4-F5769180B0B1}"/>
          </ac:cxnSpMkLst>
        </pc:cxnChg>
        <pc:cxnChg chg="del mod">
          <ac:chgData name="Alejandro Ignacio Tapia Alvarado" userId="f74c3613-9739-4adc-8ab1-45494e7b82ef" providerId="ADAL" clId="{F46B4DC1-50D4-4119-AAF2-F98C7FB4D7F2}" dt="2023-06-03T12:08:12.652" v="14312" actId="478"/>
          <ac:cxnSpMkLst>
            <pc:docMk/>
            <pc:sldMk cId="1032179735" sldId="315"/>
            <ac:cxnSpMk id="46" creationId="{60DA8BF8-EE07-21A2-54B1-86981D52C592}"/>
          </ac:cxnSpMkLst>
        </pc:cxnChg>
        <pc:cxnChg chg="del mod">
          <ac:chgData name="Alejandro Ignacio Tapia Alvarado" userId="f74c3613-9739-4adc-8ab1-45494e7b82ef" providerId="ADAL" clId="{F46B4DC1-50D4-4119-AAF2-F98C7FB4D7F2}" dt="2023-06-03T12:08:10.580" v="14308" actId="478"/>
          <ac:cxnSpMkLst>
            <pc:docMk/>
            <pc:sldMk cId="1032179735" sldId="315"/>
            <ac:cxnSpMk id="60" creationId="{AD0832E0-5811-E88D-8C84-FD53728C0BE6}"/>
          </ac:cxnSpMkLst>
        </pc:cxnChg>
        <pc:cxnChg chg="del mod">
          <ac:chgData name="Alejandro Ignacio Tapia Alvarado" userId="f74c3613-9739-4adc-8ab1-45494e7b82ef" providerId="ADAL" clId="{F46B4DC1-50D4-4119-AAF2-F98C7FB4D7F2}" dt="2023-06-03T12:08:10.116" v="14307" actId="478"/>
          <ac:cxnSpMkLst>
            <pc:docMk/>
            <pc:sldMk cId="1032179735" sldId="315"/>
            <ac:cxnSpMk id="62" creationId="{9C6899B4-E99D-3DB2-B4BA-9568BA0FD96D}"/>
          </ac:cxnSpMkLst>
        </pc:cxnChg>
        <pc:cxnChg chg="del mod">
          <ac:chgData name="Alejandro Ignacio Tapia Alvarado" userId="f74c3613-9739-4adc-8ab1-45494e7b82ef" providerId="ADAL" clId="{F46B4DC1-50D4-4119-AAF2-F98C7FB4D7F2}" dt="2023-06-03T12:08:09.820" v="14306" actId="478"/>
          <ac:cxnSpMkLst>
            <pc:docMk/>
            <pc:sldMk cId="1032179735" sldId="315"/>
            <ac:cxnSpMk id="64" creationId="{2D492B6D-0561-C2FA-4A6C-60164E83EBED}"/>
          </ac:cxnSpMkLst>
        </pc:cxnChg>
      </pc:sldChg>
      <pc:sldChg chg="addSp delSp modSp add mod modTransition">
        <pc:chgData name="Alejandro Ignacio Tapia Alvarado" userId="f74c3613-9739-4adc-8ab1-45494e7b82ef" providerId="ADAL" clId="{F46B4DC1-50D4-4119-AAF2-F98C7FB4D7F2}" dt="2023-06-03T13:07:42.968" v="17629"/>
        <pc:sldMkLst>
          <pc:docMk/>
          <pc:sldMk cId="318540040" sldId="316"/>
        </pc:sldMkLst>
        <pc:spChg chg="add del mod">
          <ac:chgData name="Alejandro Ignacio Tapia Alvarado" userId="f74c3613-9739-4adc-8ab1-45494e7b82ef" providerId="ADAL" clId="{F46B4DC1-50D4-4119-AAF2-F98C7FB4D7F2}" dt="2023-06-03T12:28:29.991" v="15146" actId="478"/>
          <ac:spMkLst>
            <pc:docMk/>
            <pc:sldMk cId="318540040" sldId="316"/>
            <ac:spMk id="3" creationId="{52DB88C2-3381-9810-3E9C-00E02CC9A761}"/>
          </ac:spMkLst>
        </pc:spChg>
        <pc:spChg chg="add del">
          <ac:chgData name="Alejandro Ignacio Tapia Alvarado" userId="f74c3613-9739-4adc-8ab1-45494e7b82ef" providerId="ADAL" clId="{F46B4DC1-50D4-4119-AAF2-F98C7FB4D7F2}" dt="2023-06-03T12:28:50.102" v="15151" actId="11529"/>
          <ac:spMkLst>
            <pc:docMk/>
            <pc:sldMk cId="318540040" sldId="316"/>
            <ac:spMk id="4" creationId="{5FC29C62-6782-0FB5-AC22-034E8EA957F6}"/>
          </ac:spMkLst>
        </pc:spChg>
        <pc:spChg chg="mod">
          <ac:chgData name="Alejandro Ignacio Tapia Alvarado" userId="f74c3613-9739-4adc-8ab1-45494e7b82ef" providerId="ADAL" clId="{F46B4DC1-50D4-4119-AAF2-F98C7FB4D7F2}" dt="2023-06-03T12:31:36.073" v="15339" actId="33524"/>
          <ac:spMkLst>
            <pc:docMk/>
            <pc:sldMk cId="318540040" sldId="316"/>
            <ac:spMk id="5" creationId="{00000000-0000-0000-0000-000000000000}"/>
          </ac:spMkLst>
        </pc:spChg>
        <pc:spChg chg="add mod">
          <ac:chgData name="Alejandro Ignacio Tapia Alvarado" userId="f74c3613-9739-4adc-8ab1-45494e7b82ef" providerId="ADAL" clId="{F46B4DC1-50D4-4119-AAF2-F98C7FB4D7F2}" dt="2023-06-03T12:29:21.812" v="15155" actId="692"/>
          <ac:spMkLst>
            <pc:docMk/>
            <pc:sldMk cId="318540040" sldId="316"/>
            <ac:spMk id="6" creationId="{2FC61DDF-5C96-1432-22FE-4612A44A9EC5}"/>
          </ac:spMkLst>
        </pc:spChg>
        <pc:spChg chg="add del mod">
          <ac:chgData name="Alejandro Ignacio Tapia Alvarado" userId="f74c3613-9739-4adc-8ab1-45494e7b82ef" providerId="ADAL" clId="{F46B4DC1-50D4-4119-AAF2-F98C7FB4D7F2}" dt="2023-06-03T12:29:29.182" v="15159"/>
          <ac:spMkLst>
            <pc:docMk/>
            <pc:sldMk cId="318540040" sldId="316"/>
            <ac:spMk id="8" creationId="{267B878D-A69F-CD3F-74DF-2F3DACBC2563}"/>
          </ac:spMkLst>
        </pc:spChg>
        <pc:spChg chg="add mod">
          <ac:chgData name="Alejandro Ignacio Tapia Alvarado" userId="f74c3613-9739-4adc-8ab1-45494e7b82ef" providerId="ADAL" clId="{F46B4DC1-50D4-4119-AAF2-F98C7FB4D7F2}" dt="2023-06-03T12:29:38.135" v="15162" actId="1076"/>
          <ac:spMkLst>
            <pc:docMk/>
            <pc:sldMk cId="318540040" sldId="316"/>
            <ac:spMk id="9" creationId="{CAA1EDD1-22EE-A52A-F569-2DE868011AE4}"/>
          </ac:spMkLst>
        </pc:spChg>
        <pc:spChg chg="add mod">
          <ac:chgData name="Alejandro Ignacio Tapia Alvarado" userId="f74c3613-9739-4adc-8ab1-45494e7b82ef" providerId="ADAL" clId="{F46B4DC1-50D4-4119-AAF2-F98C7FB4D7F2}" dt="2023-06-03T12:29:45.102" v="15164" actId="1076"/>
          <ac:spMkLst>
            <pc:docMk/>
            <pc:sldMk cId="318540040" sldId="316"/>
            <ac:spMk id="11" creationId="{94DFF986-55D0-F6E6-9034-06818F57E7F8}"/>
          </ac:spMkLst>
        </pc:spChg>
        <pc:spChg chg="mod">
          <ac:chgData name="Alejandro Ignacio Tapia Alvarado" userId="f74c3613-9739-4adc-8ab1-45494e7b82ef" providerId="ADAL" clId="{F46B4DC1-50D4-4119-AAF2-F98C7FB4D7F2}" dt="2023-06-03T12:39:10.116" v="16028" actId="692"/>
          <ac:spMkLst>
            <pc:docMk/>
            <pc:sldMk cId="318540040" sldId="316"/>
            <ac:spMk id="16" creationId="{5F73FF96-4F55-3821-D097-809FBD9CEF44}"/>
          </ac:spMkLst>
        </pc:spChg>
        <pc:spChg chg="mod">
          <ac:chgData name="Alejandro Ignacio Tapia Alvarado" userId="f74c3613-9739-4adc-8ab1-45494e7b82ef" providerId="ADAL" clId="{F46B4DC1-50D4-4119-AAF2-F98C7FB4D7F2}" dt="2023-06-03T12:38:58.516" v="16024" actId="692"/>
          <ac:spMkLst>
            <pc:docMk/>
            <pc:sldMk cId="318540040" sldId="316"/>
            <ac:spMk id="17" creationId="{9E2062FF-626A-E295-F6A4-6DC973E8E48B}"/>
          </ac:spMkLst>
        </pc:spChg>
        <pc:spChg chg="mod">
          <ac:chgData name="Alejandro Ignacio Tapia Alvarado" userId="f74c3613-9739-4adc-8ab1-45494e7b82ef" providerId="ADAL" clId="{F46B4DC1-50D4-4119-AAF2-F98C7FB4D7F2}" dt="2023-06-03T12:39:04.477" v="16026" actId="692"/>
          <ac:spMkLst>
            <pc:docMk/>
            <pc:sldMk cId="318540040" sldId="316"/>
            <ac:spMk id="20" creationId="{72DCB7E3-FBE0-C07E-C482-30B6E66E7C19}"/>
          </ac:spMkLst>
        </pc:spChg>
        <pc:spChg chg="mod">
          <ac:chgData name="Alejandro Ignacio Tapia Alvarado" userId="f74c3613-9739-4adc-8ab1-45494e7b82ef" providerId="ADAL" clId="{F46B4DC1-50D4-4119-AAF2-F98C7FB4D7F2}" dt="2023-06-03T12:28:33.731" v="15147" actId="113"/>
          <ac:spMkLst>
            <pc:docMk/>
            <pc:sldMk cId="318540040" sldId="316"/>
            <ac:spMk id="47" creationId="{5DAC3332-C8B8-5BC6-633C-668F59CE5951}"/>
          </ac:spMkLst>
        </pc:spChg>
        <pc:spChg chg="mod">
          <ac:chgData name="Alejandro Ignacio Tapia Alvarado" userId="f74c3613-9739-4adc-8ab1-45494e7b82ef" providerId="ADAL" clId="{F46B4DC1-50D4-4119-AAF2-F98C7FB4D7F2}" dt="2023-06-03T12:28:35.561" v="15148" actId="113"/>
          <ac:spMkLst>
            <pc:docMk/>
            <pc:sldMk cId="318540040" sldId="316"/>
            <ac:spMk id="48" creationId="{2C6A1C1E-DCFA-45A3-FEDB-C97C7DD96CD4}"/>
          </ac:spMkLst>
        </pc:spChg>
        <pc:spChg chg="mod">
          <ac:chgData name="Alejandro Ignacio Tapia Alvarado" userId="f74c3613-9739-4adc-8ab1-45494e7b82ef" providerId="ADAL" clId="{F46B4DC1-50D4-4119-AAF2-F98C7FB4D7F2}" dt="2023-06-03T12:28:36.881" v="15149" actId="113"/>
          <ac:spMkLst>
            <pc:docMk/>
            <pc:sldMk cId="318540040" sldId="316"/>
            <ac:spMk id="55" creationId="{8ACDD389-9A6E-C2F0-1C6F-CDCC179FBE71}"/>
          </ac:spMkLst>
        </pc:spChg>
        <pc:graphicFrameChg chg="modGraphic">
          <ac:chgData name="Alejandro Ignacio Tapia Alvarado" userId="f74c3613-9739-4adc-8ab1-45494e7b82ef" providerId="ADAL" clId="{F46B4DC1-50D4-4119-AAF2-F98C7FB4D7F2}" dt="2023-06-03T12:38:05.856" v="16008" actId="113"/>
          <ac:graphicFrameMkLst>
            <pc:docMk/>
            <pc:sldMk cId="318540040" sldId="316"/>
            <ac:graphicFrameMk id="65" creationId="{B8E7E6CD-99C3-B4C2-B3BC-E3B9EF31A071}"/>
          </ac:graphicFrameMkLst>
        </pc:graphicFrameChg>
      </pc:sldChg>
      <pc:sldChg chg="modSp add del mod">
        <pc:chgData name="Alejandro Ignacio Tapia Alvarado" userId="f74c3613-9739-4adc-8ab1-45494e7b82ef" providerId="ADAL" clId="{F46B4DC1-50D4-4119-AAF2-F98C7FB4D7F2}" dt="2023-06-03T12:24:58.190" v="14769" actId="2696"/>
        <pc:sldMkLst>
          <pc:docMk/>
          <pc:sldMk cId="3349292658" sldId="316"/>
        </pc:sldMkLst>
        <pc:spChg chg="mod">
          <ac:chgData name="Alejandro Ignacio Tapia Alvarado" userId="f74c3613-9739-4adc-8ab1-45494e7b82ef" providerId="ADAL" clId="{F46B4DC1-50D4-4119-AAF2-F98C7FB4D7F2}" dt="2023-06-03T12:24:15.689" v="14748" actId="20577"/>
          <ac:spMkLst>
            <pc:docMk/>
            <pc:sldMk cId="3349292658" sldId="316"/>
            <ac:spMk id="5" creationId="{00000000-0000-0000-0000-000000000000}"/>
          </ac:spMkLst>
        </pc:spChg>
      </pc:sldChg>
      <pc:sldChg chg="addSp delSp modSp add mod modTransition">
        <pc:chgData name="Alejandro Ignacio Tapia Alvarado" userId="f74c3613-9739-4adc-8ab1-45494e7b82ef" providerId="ADAL" clId="{F46B4DC1-50D4-4119-AAF2-F98C7FB4D7F2}" dt="2023-06-03T13:07:42.968" v="17629"/>
        <pc:sldMkLst>
          <pc:docMk/>
          <pc:sldMk cId="1210331406" sldId="317"/>
        </pc:sldMkLst>
        <pc:spChg chg="add mod">
          <ac:chgData name="Alejandro Ignacio Tapia Alvarado" userId="f74c3613-9739-4adc-8ab1-45494e7b82ef" providerId="ADAL" clId="{F46B4DC1-50D4-4119-AAF2-F98C7FB4D7F2}" dt="2023-06-03T12:32:26.624" v="15429" actId="1076"/>
          <ac:spMkLst>
            <pc:docMk/>
            <pc:sldMk cId="1210331406" sldId="317"/>
            <ac:spMk id="3" creationId="{C415568D-4468-EA2C-ECFE-AB3DD13971CB}"/>
          </ac:spMkLst>
        </pc:spChg>
        <pc:spChg chg="mod">
          <ac:chgData name="Alejandro Ignacio Tapia Alvarado" userId="f74c3613-9739-4adc-8ab1-45494e7b82ef" providerId="ADAL" clId="{F46B4DC1-50D4-4119-AAF2-F98C7FB4D7F2}" dt="2023-06-03T12:34:13.870" v="15734" actId="20577"/>
          <ac:spMkLst>
            <pc:docMk/>
            <pc:sldMk cId="1210331406" sldId="317"/>
            <ac:spMk id="5" creationId="{00000000-0000-0000-0000-000000000000}"/>
          </ac:spMkLst>
        </pc:spChg>
        <pc:spChg chg="del">
          <ac:chgData name="Alejandro Ignacio Tapia Alvarado" userId="f74c3613-9739-4adc-8ab1-45494e7b82ef" providerId="ADAL" clId="{F46B4DC1-50D4-4119-AAF2-F98C7FB4D7F2}" dt="2023-06-03T12:32:16.733" v="15427" actId="478"/>
          <ac:spMkLst>
            <pc:docMk/>
            <pc:sldMk cId="1210331406" sldId="317"/>
            <ac:spMk id="6" creationId="{2FC61DDF-5C96-1432-22FE-4612A44A9EC5}"/>
          </ac:spMkLst>
        </pc:spChg>
        <pc:spChg chg="del">
          <ac:chgData name="Alejandro Ignacio Tapia Alvarado" userId="f74c3613-9739-4adc-8ab1-45494e7b82ef" providerId="ADAL" clId="{F46B4DC1-50D4-4119-AAF2-F98C7FB4D7F2}" dt="2023-06-03T12:32:15.721" v="15426" actId="478"/>
          <ac:spMkLst>
            <pc:docMk/>
            <pc:sldMk cId="1210331406" sldId="317"/>
            <ac:spMk id="9" creationId="{CAA1EDD1-22EE-A52A-F569-2DE868011AE4}"/>
          </ac:spMkLst>
        </pc:spChg>
        <pc:spChg chg="del">
          <ac:chgData name="Alejandro Ignacio Tapia Alvarado" userId="f74c3613-9739-4adc-8ab1-45494e7b82ef" providerId="ADAL" clId="{F46B4DC1-50D4-4119-AAF2-F98C7FB4D7F2}" dt="2023-06-03T12:32:15.001" v="15425" actId="478"/>
          <ac:spMkLst>
            <pc:docMk/>
            <pc:sldMk cId="1210331406" sldId="317"/>
            <ac:spMk id="11" creationId="{94DFF986-55D0-F6E6-9034-06818F57E7F8}"/>
          </ac:spMkLst>
        </pc:spChg>
        <pc:spChg chg="mod">
          <ac:chgData name="Alejandro Ignacio Tapia Alvarado" userId="f74c3613-9739-4adc-8ab1-45494e7b82ef" providerId="ADAL" clId="{F46B4DC1-50D4-4119-AAF2-F98C7FB4D7F2}" dt="2023-06-03T12:34:29.944" v="15737" actId="207"/>
          <ac:spMkLst>
            <pc:docMk/>
            <pc:sldMk cId="1210331406" sldId="317"/>
            <ac:spMk id="15" creationId="{D053E075-AB99-292A-CDED-0796893F8220}"/>
          </ac:spMkLst>
        </pc:spChg>
        <pc:spChg chg="mod">
          <ac:chgData name="Alejandro Ignacio Tapia Alvarado" userId="f74c3613-9739-4adc-8ab1-45494e7b82ef" providerId="ADAL" clId="{F46B4DC1-50D4-4119-AAF2-F98C7FB4D7F2}" dt="2023-06-03T12:39:27.896" v="16032" actId="692"/>
          <ac:spMkLst>
            <pc:docMk/>
            <pc:sldMk cId="1210331406" sldId="317"/>
            <ac:spMk id="16" creationId="{5F73FF96-4F55-3821-D097-809FBD9CEF44}"/>
          </ac:spMkLst>
        </pc:spChg>
        <pc:spChg chg="mod">
          <ac:chgData name="Alejandro Ignacio Tapia Alvarado" userId="f74c3613-9739-4adc-8ab1-45494e7b82ef" providerId="ADAL" clId="{F46B4DC1-50D4-4119-AAF2-F98C7FB4D7F2}" dt="2023-06-03T12:39:24.116" v="16030" actId="692"/>
          <ac:spMkLst>
            <pc:docMk/>
            <pc:sldMk cId="1210331406" sldId="317"/>
            <ac:spMk id="20" creationId="{72DCB7E3-FBE0-C07E-C482-30B6E66E7C19}"/>
          </ac:spMkLst>
        </pc:spChg>
        <pc:graphicFrameChg chg="modGraphic">
          <ac:chgData name="Alejandro Ignacio Tapia Alvarado" userId="f74c3613-9739-4adc-8ab1-45494e7b82ef" providerId="ADAL" clId="{F46B4DC1-50D4-4119-AAF2-F98C7FB4D7F2}" dt="2023-06-03T12:38:11.806" v="16011" actId="113"/>
          <ac:graphicFrameMkLst>
            <pc:docMk/>
            <pc:sldMk cId="1210331406" sldId="317"/>
            <ac:graphicFrameMk id="65" creationId="{B8E7E6CD-99C3-B4C2-B3BC-E3B9EF31A071}"/>
          </ac:graphicFrameMkLst>
        </pc:graphicFrameChg>
      </pc:sldChg>
      <pc:sldChg chg="addSp modSp add mod modTransition">
        <pc:chgData name="Alejandro Ignacio Tapia Alvarado" userId="f74c3613-9739-4adc-8ab1-45494e7b82ef" providerId="ADAL" clId="{F46B4DC1-50D4-4119-AAF2-F98C7FB4D7F2}" dt="2023-06-03T13:07:42.968" v="17629"/>
        <pc:sldMkLst>
          <pc:docMk/>
          <pc:sldMk cId="3371431098" sldId="318"/>
        </pc:sldMkLst>
        <pc:spChg chg="mod">
          <ac:chgData name="Alejandro Ignacio Tapia Alvarado" userId="f74c3613-9739-4adc-8ab1-45494e7b82ef" providerId="ADAL" clId="{F46B4DC1-50D4-4119-AAF2-F98C7FB4D7F2}" dt="2023-06-03T12:34:52.944" v="15743" actId="1076"/>
          <ac:spMkLst>
            <pc:docMk/>
            <pc:sldMk cId="3371431098" sldId="318"/>
            <ac:spMk id="3" creationId="{C415568D-4468-EA2C-ECFE-AB3DD13971CB}"/>
          </ac:spMkLst>
        </pc:spChg>
        <pc:spChg chg="add mod">
          <ac:chgData name="Alejandro Ignacio Tapia Alvarado" userId="f74c3613-9739-4adc-8ab1-45494e7b82ef" providerId="ADAL" clId="{F46B4DC1-50D4-4119-AAF2-F98C7FB4D7F2}" dt="2023-06-03T12:35:09.465" v="15747" actId="1076"/>
          <ac:spMkLst>
            <pc:docMk/>
            <pc:sldMk cId="3371431098" sldId="318"/>
            <ac:spMk id="4" creationId="{70A0E0D0-1BBC-4C6E-469E-99429FEE3360}"/>
          </ac:spMkLst>
        </pc:spChg>
        <pc:spChg chg="mod">
          <ac:chgData name="Alejandro Ignacio Tapia Alvarado" userId="f74c3613-9739-4adc-8ab1-45494e7b82ef" providerId="ADAL" clId="{F46B4DC1-50D4-4119-AAF2-F98C7FB4D7F2}" dt="2023-06-03T12:36:41.985" v="15927" actId="20577"/>
          <ac:spMkLst>
            <pc:docMk/>
            <pc:sldMk cId="3371431098" sldId="318"/>
            <ac:spMk id="5" creationId="{00000000-0000-0000-0000-000000000000}"/>
          </ac:spMkLst>
        </pc:spChg>
        <pc:spChg chg="mod">
          <ac:chgData name="Alejandro Ignacio Tapia Alvarado" userId="f74c3613-9739-4adc-8ab1-45494e7b82ef" providerId="ADAL" clId="{F46B4DC1-50D4-4119-AAF2-F98C7FB4D7F2}" dt="2023-06-03T12:39:43.906" v="16035" actId="692"/>
          <ac:spMkLst>
            <pc:docMk/>
            <pc:sldMk cId="3371431098" sldId="318"/>
            <ac:spMk id="16" creationId="{5F73FF96-4F55-3821-D097-809FBD9CEF44}"/>
          </ac:spMkLst>
        </pc:spChg>
        <pc:spChg chg="mod">
          <ac:chgData name="Alejandro Ignacio Tapia Alvarado" userId="f74c3613-9739-4adc-8ab1-45494e7b82ef" providerId="ADAL" clId="{F46B4DC1-50D4-4119-AAF2-F98C7FB4D7F2}" dt="2023-06-03T12:39:36.346" v="16033" actId="207"/>
          <ac:spMkLst>
            <pc:docMk/>
            <pc:sldMk cId="3371431098" sldId="318"/>
            <ac:spMk id="17" creationId="{9E2062FF-626A-E295-F6A4-6DC973E8E48B}"/>
          </ac:spMkLst>
        </pc:spChg>
        <pc:spChg chg="mod">
          <ac:chgData name="Alejandro Ignacio Tapia Alvarado" userId="f74c3613-9739-4adc-8ab1-45494e7b82ef" providerId="ADAL" clId="{F46B4DC1-50D4-4119-AAF2-F98C7FB4D7F2}" dt="2023-06-03T12:39:48.989" v="16037" actId="692"/>
          <ac:spMkLst>
            <pc:docMk/>
            <pc:sldMk cId="3371431098" sldId="318"/>
            <ac:spMk id="20" creationId="{72DCB7E3-FBE0-C07E-C482-30B6E66E7C19}"/>
          </ac:spMkLst>
        </pc:spChg>
        <pc:spChg chg="mod">
          <ac:chgData name="Alejandro Ignacio Tapia Alvarado" userId="f74c3613-9739-4adc-8ab1-45494e7b82ef" providerId="ADAL" clId="{F46B4DC1-50D4-4119-AAF2-F98C7FB4D7F2}" dt="2023-06-03T12:38:39.791" v="16021" actId="692"/>
          <ac:spMkLst>
            <pc:docMk/>
            <pc:sldMk cId="3371431098" sldId="318"/>
            <ac:spMk id="22" creationId="{77116B29-5F88-F1AB-EB99-396C6D5D9279}"/>
          </ac:spMkLst>
        </pc:spChg>
        <pc:spChg chg="mod">
          <ac:chgData name="Alejandro Ignacio Tapia Alvarado" userId="f74c3613-9739-4adc-8ab1-45494e7b82ef" providerId="ADAL" clId="{F46B4DC1-50D4-4119-AAF2-F98C7FB4D7F2}" dt="2023-06-03T12:34:46.844" v="15742" actId="1076"/>
          <ac:spMkLst>
            <pc:docMk/>
            <pc:sldMk cId="3371431098" sldId="318"/>
            <ac:spMk id="56" creationId="{1DD7FE77-780D-9DE1-D6B3-19D61F4190B2}"/>
          </ac:spMkLst>
        </pc:spChg>
        <pc:spChg chg="mod">
          <ac:chgData name="Alejandro Ignacio Tapia Alvarado" userId="f74c3613-9739-4adc-8ab1-45494e7b82ef" providerId="ADAL" clId="{F46B4DC1-50D4-4119-AAF2-F98C7FB4D7F2}" dt="2023-06-03T12:34:55.854" v="15746" actId="1076"/>
          <ac:spMkLst>
            <pc:docMk/>
            <pc:sldMk cId="3371431098" sldId="318"/>
            <ac:spMk id="57" creationId="{C82EB748-112D-E249-FDAD-D0E027482FAE}"/>
          </ac:spMkLst>
        </pc:spChg>
        <pc:graphicFrameChg chg="modGraphic">
          <ac:chgData name="Alejandro Ignacio Tapia Alvarado" userId="f74c3613-9739-4adc-8ab1-45494e7b82ef" providerId="ADAL" clId="{F46B4DC1-50D4-4119-AAF2-F98C7FB4D7F2}" dt="2023-06-03T12:38:20.596" v="16017" actId="113"/>
          <ac:graphicFrameMkLst>
            <pc:docMk/>
            <pc:sldMk cId="3371431098" sldId="318"/>
            <ac:graphicFrameMk id="65" creationId="{B8E7E6CD-99C3-B4C2-B3BC-E3B9EF31A071}"/>
          </ac:graphicFrameMkLst>
        </pc:graphicFrameChg>
      </pc:sldChg>
      <pc:sldChg chg="delSp modSp add mod modTransition">
        <pc:chgData name="Alejandro Ignacio Tapia Alvarado" userId="f74c3613-9739-4adc-8ab1-45494e7b82ef" providerId="ADAL" clId="{F46B4DC1-50D4-4119-AAF2-F98C7FB4D7F2}" dt="2023-06-03T13:07:42.968" v="17629"/>
        <pc:sldMkLst>
          <pc:docMk/>
          <pc:sldMk cId="80739314" sldId="319"/>
        </pc:sldMkLst>
        <pc:spChg chg="mod">
          <ac:chgData name="Alejandro Ignacio Tapia Alvarado" userId="f74c3613-9739-4adc-8ab1-45494e7b82ef" providerId="ADAL" clId="{F46B4DC1-50D4-4119-AAF2-F98C7FB4D7F2}" dt="2023-06-03T12:42:35.158" v="16146" actId="1076"/>
          <ac:spMkLst>
            <pc:docMk/>
            <pc:sldMk cId="80739314" sldId="319"/>
            <ac:spMk id="3" creationId="{C415568D-4468-EA2C-ECFE-AB3DD13971CB}"/>
          </ac:spMkLst>
        </pc:spChg>
        <pc:spChg chg="del">
          <ac:chgData name="Alejandro Ignacio Tapia Alvarado" userId="f74c3613-9739-4adc-8ab1-45494e7b82ef" providerId="ADAL" clId="{F46B4DC1-50D4-4119-AAF2-F98C7FB4D7F2}" dt="2023-06-03T12:37:01.575" v="15931" actId="478"/>
          <ac:spMkLst>
            <pc:docMk/>
            <pc:sldMk cId="80739314" sldId="319"/>
            <ac:spMk id="4" creationId="{70A0E0D0-1BBC-4C6E-469E-99429FEE3360}"/>
          </ac:spMkLst>
        </pc:spChg>
        <pc:spChg chg="mod">
          <ac:chgData name="Alejandro Ignacio Tapia Alvarado" userId="f74c3613-9739-4adc-8ab1-45494e7b82ef" providerId="ADAL" clId="{F46B4DC1-50D4-4119-AAF2-F98C7FB4D7F2}" dt="2023-06-03T12:37:19.985" v="15996" actId="20577"/>
          <ac:spMkLst>
            <pc:docMk/>
            <pc:sldMk cId="80739314" sldId="319"/>
            <ac:spMk id="5" creationId="{00000000-0000-0000-0000-000000000000}"/>
          </ac:spMkLst>
        </pc:spChg>
        <pc:spChg chg="mod">
          <ac:chgData name="Alejandro Ignacio Tapia Alvarado" userId="f74c3613-9739-4adc-8ab1-45494e7b82ef" providerId="ADAL" clId="{F46B4DC1-50D4-4119-AAF2-F98C7FB4D7F2}" dt="2023-06-03T12:40:01.056" v="16041" actId="692"/>
          <ac:spMkLst>
            <pc:docMk/>
            <pc:sldMk cId="80739314" sldId="319"/>
            <ac:spMk id="16" creationId="{5F73FF96-4F55-3821-D097-809FBD9CEF44}"/>
          </ac:spMkLst>
        </pc:spChg>
        <pc:spChg chg="mod">
          <ac:chgData name="Alejandro Ignacio Tapia Alvarado" userId="f74c3613-9739-4adc-8ab1-45494e7b82ef" providerId="ADAL" clId="{F46B4DC1-50D4-4119-AAF2-F98C7FB4D7F2}" dt="2023-06-03T12:40:05.677" v="16042" actId="207"/>
          <ac:spMkLst>
            <pc:docMk/>
            <pc:sldMk cId="80739314" sldId="319"/>
            <ac:spMk id="17" creationId="{9E2062FF-626A-E295-F6A4-6DC973E8E48B}"/>
          </ac:spMkLst>
        </pc:spChg>
        <pc:spChg chg="mod">
          <ac:chgData name="Alejandro Ignacio Tapia Alvarado" userId="f74c3613-9739-4adc-8ab1-45494e7b82ef" providerId="ADAL" clId="{F46B4DC1-50D4-4119-AAF2-F98C7FB4D7F2}" dt="2023-06-03T12:40:46.092" v="16049" actId="692"/>
          <ac:spMkLst>
            <pc:docMk/>
            <pc:sldMk cId="80739314" sldId="319"/>
            <ac:spMk id="20" creationId="{72DCB7E3-FBE0-C07E-C482-30B6E66E7C19}"/>
          </ac:spMkLst>
        </pc:spChg>
        <pc:spChg chg="mod">
          <ac:chgData name="Alejandro Ignacio Tapia Alvarado" userId="f74c3613-9739-4adc-8ab1-45494e7b82ef" providerId="ADAL" clId="{F46B4DC1-50D4-4119-AAF2-F98C7FB4D7F2}" dt="2023-06-03T12:40:35.162" v="16046" actId="207"/>
          <ac:spMkLst>
            <pc:docMk/>
            <pc:sldMk cId="80739314" sldId="319"/>
            <ac:spMk id="22" creationId="{77116B29-5F88-F1AB-EB99-396C6D5D9279}"/>
          </ac:spMkLst>
        </pc:spChg>
        <pc:spChg chg="mod">
          <ac:chgData name="Alejandro Ignacio Tapia Alvarado" userId="f74c3613-9739-4adc-8ab1-45494e7b82ef" providerId="ADAL" clId="{F46B4DC1-50D4-4119-AAF2-F98C7FB4D7F2}" dt="2023-06-03T12:42:35.158" v="16146" actId="1076"/>
          <ac:spMkLst>
            <pc:docMk/>
            <pc:sldMk cId="80739314" sldId="319"/>
            <ac:spMk id="49" creationId="{637BDF3A-E430-2F69-A3AD-E9D0773BD3C9}"/>
          </ac:spMkLst>
        </pc:spChg>
        <pc:spChg chg="mod">
          <ac:chgData name="Alejandro Ignacio Tapia Alvarado" userId="f74c3613-9739-4adc-8ab1-45494e7b82ef" providerId="ADAL" clId="{F46B4DC1-50D4-4119-AAF2-F98C7FB4D7F2}" dt="2023-06-03T12:42:26.198" v="16145" actId="1076"/>
          <ac:spMkLst>
            <pc:docMk/>
            <pc:sldMk cId="80739314" sldId="319"/>
            <ac:spMk id="59" creationId="{891ACFC7-2772-3647-460E-A2A2E4003100}"/>
          </ac:spMkLst>
        </pc:spChg>
        <pc:graphicFrameChg chg="modGraphic">
          <ac:chgData name="Alejandro Ignacio Tapia Alvarado" userId="f74c3613-9739-4adc-8ab1-45494e7b82ef" providerId="ADAL" clId="{F46B4DC1-50D4-4119-AAF2-F98C7FB4D7F2}" dt="2023-06-03T12:41:56.467" v="16144" actId="113"/>
          <ac:graphicFrameMkLst>
            <pc:docMk/>
            <pc:sldMk cId="80739314" sldId="319"/>
            <ac:graphicFrameMk id="65" creationId="{B8E7E6CD-99C3-B4C2-B3BC-E3B9EF31A071}"/>
          </ac:graphicFrameMkLst>
        </pc:graphicFrameChg>
      </pc:sldChg>
      <pc:sldChg chg="modSp add mod modTransition">
        <pc:chgData name="Alejandro Ignacio Tapia Alvarado" userId="f74c3613-9739-4adc-8ab1-45494e7b82ef" providerId="ADAL" clId="{F46B4DC1-50D4-4119-AAF2-F98C7FB4D7F2}" dt="2023-06-03T13:07:42.968" v="17629"/>
        <pc:sldMkLst>
          <pc:docMk/>
          <pc:sldMk cId="4214826507" sldId="320"/>
        </pc:sldMkLst>
        <pc:spChg chg="mod">
          <ac:chgData name="Alejandro Ignacio Tapia Alvarado" userId="f74c3613-9739-4adc-8ab1-45494e7b82ef" providerId="ADAL" clId="{F46B4DC1-50D4-4119-AAF2-F98C7FB4D7F2}" dt="2023-06-03T12:43:11.948" v="16169" actId="1076"/>
          <ac:spMkLst>
            <pc:docMk/>
            <pc:sldMk cId="4214826507" sldId="320"/>
            <ac:spMk id="3" creationId="{C415568D-4468-EA2C-ECFE-AB3DD13971CB}"/>
          </ac:spMkLst>
        </pc:spChg>
        <pc:spChg chg="mod">
          <ac:chgData name="Alejandro Ignacio Tapia Alvarado" userId="f74c3613-9739-4adc-8ab1-45494e7b82ef" providerId="ADAL" clId="{F46B4DC1-50D4-4119-AAF2-F98C7FB4D7F2}" dt="2023-06-03T12:45:05.694" v="16479" actId="33524"/>
          <ac:spMkLst>
            <pc:docMk/>
            <pc:sldMk cId="4214826507" sldId="320"/>
            <ac:spMk id="5" creationId="{00000000-0000-0000-0000-000000000000}"/>
          </ac:spMkLst>
        </pc:spChg>
        <pc:spChg chg="mod">
          <ac:chgData name="Alejandro Ignacio Tapia Alvarado" userId="f74c3613-9739-4adc-8ab1-45494e7b82ef" providerId="ADAL" clId="{F46B4DC1-50D4-4119-AAF2-F98C7FB4D7F2}" dt="2023-06-03T12:44:59.508" v="16478" actId="692"/>
          <ac:spMkLst>
            <pc:docMk/>
            <pc:sldMk cId="4214826507" sldId="320"/>
            <ac:spMk id="16" creationId="{5F73FF96-4F55-3821-D097-809FBD9CEF44}"/>
          </ac:spMkLst>
        </pc:spChg>
        <pc:spChg chg="mod">
          <ac:chgData name="Alejandro Ignacio Tapia Alvarado" userId="f74c3613-9739-4adc-8ab1-45494e7b82ef" providerId="ADAL" clId="{F46B4DC1-50D4-4119-AAF2-F98C7FB4D7F2}" dt="2023-06-03T12:44:53.498" v="16475" actId="207"/>
          <ac:spMkLst>
            <pc:docMk/>
            <pc:sldMk cId="4214826507" sldId="320"/>
            <ac:spMk id="20" creationId="{72DCB7E3-FBE0-C07E-C482-30B6E66E7C19}"/>
          </ac:spMkLst>
        </pc:spChg>
        <pc:spChg chg="mod ord">
          <ac:chgData name="Alejandro Ignacio Tapia Alvarado" userId="f74c3613-9739-4adc-8ab1-45494e7b82ef" providerId="ADAL" clId="{F46B4DC1-50D4-4119-AAF2-F98C7FB4D7F2}" dt="2023-06-03T12:42:57.431" v="16153" actId="166"/>
          <ac:spMkLst>
            <pc:docMk/>
            <pc:sldMk cId="4214826507" sldId="320"/>
            <ac:spMk id="49" creationId="{637BDF3A-E430-2F69-A3AD-E9D0773BD3C9}"/>
          </ac:spMkLst>
        </pc:spChg>
        <pc:graphicFrameChg chg="modGraphic">
          <ac:chgData name="Alejandro Ignacio Tapia Alvarado" userId="f74c3613-9739-4adc-8ab1-45494e7b82ef" providerId="ADAL" clId="{F46B4DC1-50D4-4119-AAF2-F98C7FB4D7F2}" dt="2023-06-03T12:45:26.402" v="16483" actId="20577"/>
          <ac:graphicFrameMkLst>
            <pc:docMk/>
            <pc:sldMk cId="4214826507" sldId="320"/>
            <ac:graphicFrameMk id="65" creationId="{B8E7E6CD-99C3-B4C2-B3BC-E3B9EF31A071}"/>
          </ac:graphicFrameMkLst>
        </pc:graphicFrameChg>
      </pc:sldChg>
      <pc:sldChg chg="delSp modSp add mod modTransition">
        <pc:chgData name="Alejandro Ignacio Tapia Alvarado" userId="f74c3613-9739-4adc-8ab1-45494e7b82ef" providerId="ADAL" clId="{F46B4DC1-50D4-4119-AAF2-F98C7FB4D7F2}" dt="2023-06-03T13:07:42.968" v="17629"/>
        <pc:sldMkLst>
          <pc:docMk/>
          <pc:sldMk cId="2939453997" sldId="321"/>
        </pc:sldMkLst>
        <pc:spChg chg="del">
          <ac:chgData name="Alejandro Ignacio Tapia Alvarado" userId="f74c3613-9739-4adc-8ab1-45494e7b82ef" providerId="ADAL" clId="{F46B4DC1-50D4-4119-AAF2-F98C7FB4D7F2}" dt="2023-06-03T12:46:23.989" v="16638" actId="478"/>
          <ac:spMkLst>
            <pc:docMk/>
            <pc:sldMk cId="2939453997" sldId="321"/>
            <ac:spMk id="3" creationId="{C415568D-4468-EA2C-ECFE-AB3DD13971CB}"/>
          </ac:spMkLst>
        </pc:spChg>
        <pc:spChg chg="mod">
          <ac:chgData name="Alejandro Ignacio Tapia Alvarado" userId="f74c3613-9739-4adc-8ab1-45494e7b82ef" providerId="ADAL" clId="{F46B4DC1-50D4-4119-AAF2-F98C7FB4D7F2}" dt="2023-06-03T12:46:18.519" v="16637" actId="20577"/>
          <ac:spMkLst>
            <pc:docMk/>
            <pc:sldMk cId="2939453997" sldId="321"/>
            <ac:spMk id="5" creationId="{00000000-0000-0000-0000-000000000000}"/>
          </ac:spMkLst>
        </pc:spChg>
        <pc:spChg chg="mod">
          <ac:chgData name="Alejandro Ignacio Tapia Alvarado" userId="f74c3613-9739-4adc-8ab1-45494e7b82ef" providerId="ADAL" clId="{F46B4DC1-50D4-4119-AAF2-F98C7FB4D7F2}" dt="2023-06-03T12:46:27.101" v="16639" actId="207"/>
          <ac:spMkLst>
            <pc:docMk/>
            <pc:sldMk cId="2939453997" sldId="321"/>
            <ac:spMk id="16" creationId="{5F73FF96-4F55-3821-D097-809FBD9CEF44}"/>
          </ac:spMkLst>
        </pc:spChg>
        <pc:spChg chg="mod">
          <ac:chgData name="Alejandro Ignacio Tapia Alvarado" userId="f74c3613-9739-4adc-8ab1-45494e7b82ef" providerId="ADAL" clId="{F46B4DC1-50D4-4119-AAF2-F98C7FB4D7F2}" dt="2023-06-03T12:46:32.279" v="16642" actId="692"/>
          <ac:spMkLst>
            <pc:docMk/>
            <pc:sldMk cId="2939453997" sldId="321"/>
            <ac:spMk id="18" creationId="{33CBA735-1AAB-A2BE-5A13-E7BF15B74660}"/>
          </ac:spMkLst>
        </pc:spChg>
        <pc:spChg chg="mod">
          <ac:chgData name="Alejandro Ignacio Tapia Alvarado" userId="f74c3613-9739-4adc-8ab1-45494e7b82ef" providerId="ADAL" clId="{F46B4DC1-50D4-4119-AAF2-F98C7FB4D7F2}" dt="2023-06-03T12:45:44.279" v="16498" actId="1076"/>
          <ac:spMkLst>
            <pc:docMk/>
            <pc:sldMk cId="2939453997" sldId="321"/>
            <ac:spMk id="61" creationId="{AB355F2B-1D17-2B30-D3FD-3C2A57CDFEA6}"/>
          </ac:spMkLst>
        </pc:spChg>
        <pc:graphicFrameChg chg="modGraphic">
          <ac:chgData name="Alejandro Ignacio Tapia Alvarado" userId="f74c3613-9739-4adc-8ab1-45494e7b82ef" providerId="ADAL" clId="{F46B4DC1-50D4-4119-AAF2-F98C7FB4D7F2}" dt="2023-06-03T12:46:52.800" v="16645" actId="20577"/>
          <ac:graphicFrameMkLst>
            <pc:docMk/>
            <pc:sldMk cId="2939453997" sldId="321"/>
            <ac:graphicFrameMk id="65" creationId="{B8E7E6CD-99C3-B4C2-B3BC-E3B9EF31A071}"/>
          </ac:graphicFrameMkLst>
        </pc:graphicFrameChg>
      </pc:sldChg>
      <pc:sldChg chg="addSp modSp add mod modTransition">
        <pc:chgData name="Alejandro Ignacio Tapia Alvarado" userId="f74c3613-9739-4adc-8ab1-45494e7b82ef" providerId="ADAL" clId="{F46B4DC1-50D4-4119-AAF2-F98C7FB4D7F2}" dt="2023-06-03T13:07:42.968" v="17629"/>
        <pc:sldMkLst>
          <pc:docMk/>
          <pc:sldMk cId="1574966967" sldId="322"/>
        </pc:sldMkLst>
        <pc:spChg chg="add mod">
          <ac:chgData name="Alejandro Ignacio Tapia Alvarado" userId="f74c3613-9739-4adc-8ab1-45494e7b82ef" providerId="ADAL" clId="{F46B4DC1-50D4-4119-AAF2-F98C7FB4D7F2}" dt="2023-06-03T12:48:18.790" v="16858" actId="1076"/>
          <ac:spMkLst>
            <pc:docMk/>
            <pc:sldMk cId="1574966967" sldId="322"/>
            <ac:spMk id="3" creationId="{56CE190C-3EDC-EE90-369D-D407150AA99C}"/>
          </ac:spMkLst>
        </pc:spChg>
        <pc:spChg chg="mod">
          <ac:chgData name="Alejandro Ignacio Tapia Alvarado" userId="f74c3613-9739-4adc-8ab1-45494e7b82ef" providerId="ADAL" clId="{F46B4DC1-50D4-4119-AAF2-F98C7FB4D7F2}" dt="2023-06-03T12:50:35.691" v="17088" actId="20577"/>
          <ac:spMkLst>
            <pc:docMk/>
            <pc:sldMk cId="1574966967" sldId="322"/>
            <ac:spMk id="5" creationId="{00000000-0000-0000-0000-000000000000}"/>
          </ac:spMkLst>
        </pc:spChg>
        <pc:spChg chg="mod">
          <ac:chgData name="Alejandro Ignacio Tapia Alvarado" userId="f74c3613-9739-4adc-8ab1-45494e7b82ef" providerId="ADAL" clId="{F46B4DC1-50D4-4119-AAF2-F98C7FB4D7F2}" dt="2023-06-03T12:48:31.470" v="16863" actId="207"/>
          <ac:spMkLst>
            <pc:docMk/>
            <pc:sldMk cId="1574966967" sldId="322"/>
            <ac:spMk id="18" creationId="{33CBA735-1AAB-A2BE-5A13-E7BF15B74660}"/>
          </ac:spMkLst>
        </pc:spChg>
        <pc:spChg chg="mod">
          <ac:chgData name="Alejandro Ignacio Tapia Alvarado" userId="f74c3613-9739-4adc-8ab1-45494e7b82ef" providerId="ADAL" clId="{F46B4DC1-50D4-4119-AAF2-F98C7FB4D7F2}" dt="2023-06-03T12:48:26.620" v="16861" actId="692"/>
          <ac:spMkLst>
            <pc:docMk/>
            <pc:sldMk cId="1574966967" sldId="322"/>
            <ac:spMk id="21" creationId="{23EC772B-5B47-1150-9021-E049ACE56857}"/>
          </ac:spMkLst>
        </pc:spChg>
        <pc:graphicFrameChg chg="modGraphic">
          <ac:chgData name="Alejandro Ignacio Tapia Alvarado" userId="f74c3613-9739-4adc-8ab1-45494e7b82ef" providerId="ADAL" clId="{F46B4DC1-50D4-4119-AAF2-F98C7FB4D7F2}" dt="2023-06-03T12:50:45.981" v="17089" actId="113"/>
          <ac:graphicFrameMkLst>
            <pc:docMk/>
            <pc:sldMk cId="1574966967" sldId="322"/>
            <ac:graphicFrameMk id="65" creationId="{B8E7E6CD-99C3-B4C2-B3BC-E3B9EF31A071}"/>
          </ac:graphicFrameMkLst>
        </pc:graphicFrameChg>
      </pc:sldChg>
      <pc:sldChg chg="modSp add mod modTransition">
        <pc:chgData name="Alejandro Ignacio Tapia Alvarado" userId="f74c3613-9739-4adc-8ab1-45494e7b82ef" providerId="ADAL" clId="{F46B4DC1-50D4-4119-AAF2-F98C7FB4D7F2}" dt="2023-06-03T13:07:42.968" v="17629"/>
        <pc:sldMkLst>
          <pc:docMk/>
          <pc:sldMk cId="2219488096" sldId="323"/>
        </pc:sldMkLst>
        <pc:spChg chg="mod">
          <ac:chgData name="Alejandro Ignacio Tapia Alvarado" userId="f74c3613-9739-4adc-8ab1-45494e7b82ef" providerId="ADAL" clId="{F46B4DC1-50D4-4119-AAF2-F98C7FB4D7F2}" dt="2023-06-03T12:49:53.451" v="17035" actId="1076"/>
          <ac:spMkLst>
            <pc:docMk/>
            <pc:sldMk cId="2219488096" sldId="323"/>
            <ac:spMk id="3" creationId="{56CE190C-3EDC-EE90-369D-D407150AA99C}"/>
          </ac:spMkLst>
        </pc:spChg>
        <pc:spChg chg="mod">
          <ac:chgData name="Alejandro Ignacio Tapia Alvarado" userId="f74c3613-9739-4adc-8ab1-45494e7b82ef" providerId="ADAL" clId="{F46B4DC1-50D4-4119-AAF2-F98C7FB4D7F2}" dt="2023-06-03T12:49:30.088" v="17027" actId="20577"/>
          <ac:spMkLst>
            <pc:docMk/>
            <pc:sldMk cId="2219488096" sldId="323"/>
            <ac:spMk id="5" creationId="{00000000-0000-0000-0000-000000000000}"/>
          </ac:spMkLst>
        </pc:spChg>
        <pc:spChg chg="mod">
          <ac:chgData name="Alejandro Ignacio Tapia Alvarado" userId="f74c3613-9739-4adc-8ab1-45494e7b82ef" providerId="ADAL" clId="{F46B4DC1-50D4-4119-AAF2-F98C7FB4D7F2}" dt="2023-06-03T12:49:43.945" v="17033" actId="692"/>
          <ac:spMkLst>
            <pc:docMk/>
            <pc:sldMk cId="2219488096" sldId="323"/>
            <ac:spMk id="19" creationId="{01FBC731-11C5-0797-B24C-2A4229F37D64}"/>
          </ac:spMkLst>
        </pc:spChg>
        <pc:spChg chg="mod">
          <ac:chgData name="Alejandro Ignacio Tapia Alvarado" userId="f74c3613-9739-4adc-8ab1-45494e7b82ef" providerId="ADAL" clId="{F46B4DC1-50D4-4119-AAF2-F98C7FB4D7F2}" dt="2023-06-03T12:49:33.188" v="17028" actId="207"/>
          <ac:spMkLst>
            <pc:docMk/>
            <pc:sldMk cId="2219488096" sldId="323"/>
            <ac:spMk id="21" creationId="{23EC772B-5B47-1150-9021-E049ACE56857}"/>
          </ac:spMkLst>
        </pc:spChg>
        <pc:spChg chg="mod">
          <ac:chgData name="Alejandro Ignacio Tapia Alvarado" userId="f74c3613-9739-4adc-8ab1-45494e7b82ef" providerId="ADAL" clId="{F46B4DC1-50D4-4119-AAF2-F98C7FB4D7F2}" dt="2023-06-03T12:49:47.590" v="17034" actId="14100"/>
          <ac:spMkLst>
            <pc:docMk/>
            <pc:sldMk cId="2219488096" sldId="323"/>
            <ac:spMk id="58" creationId="{16AA30A7-0493-D391-92E1-7BA8BB46ADC9}"/>
          </ac:spMkLst>
        </pc:spChg>
        <pc:graphicFrameChg chg="modGraphic">
          <ac:chgData name="Alejandro Ignacio Tapia Alvarado" userId="f74c3613-9739-4adc-8ab1-45494e7b82ef" providerId="ADAL" clId="{F46B4DC1-50D4-4119-AAF2-F98C7FB4D7F2}" dt="2023-06-03T12:50:54.371" v="17093" actId="20577"/>
          <ac:graphicFrameMkLst>
            <pc:docMk/>
            <pc:sldMk cId="2219488096" sldId="323"/>
            <ac:graphicFrameMk id="65" creationId="{B8E7E6CD-99C3-B4C2-B3BC-E3B9EF31A071}"/>
          </ac:graphicFrameMkLst>
        </pc:graphicFrameChg>
      </pc:sldChg>
      <pc:sldChg chg="addSp delSp modSp add mod modTransition">
        <pc:chgData name="Alejandro Ignacio Tapia Alvarado" userId="f74c3613-9739-4adc-8ab1-45494e7b82ef" providerId="ADAL" clId="{F46B4DC1-50D4-4119-AAF2-F98C7FB4D7F2}" dt="2023-06-03T13:07:42.968" v="17629"/>
        <pc:sldMkLst>
          <pc:docMk/>
          <pc:sldMk cId="4220134664" sldId="324"/>
        </pc:sldMkLst>
        <pc:spChg chg="del">
          <ac:chgData name="Alejandro Ignacio Tapia Alvarado" userId="f74c3613-9739-4adc-8ab1-45494e7b82ef" providerId="ADAL" clId="{F46B4DC1-50D4-4119-AAF2-F98C7FB4D7F2}" dt="2023-06-03T12:51:38.885" v="17158" actId="478"/>
          <ac:spMkLst>
            <pc:docMk/>
            <pc:sldMk cId="4220134664" sldId="324"/>
            <ac:spMk id="3" creationId="{56CE190C-3EDC-EE90-369D-D407150AA99C}"/>
          </ac:spMkLst>
        </pc:spChg>
        <pc:spChg chg="mod">
          <ac:chgData name="Alejandro Ignacio Tapia Alvarado" userId="f74c3613-9739-4adc-8ab1-45494e7b82ef" providerId="ADAL" clId="{F46B4DC1-50D4-4119-AAF2-F98C7FB4D7F2}" dt="2023-06-03T12:52:59.402" v="17503" actId="33524"/>
          <ac:spMkLst>
            <pc:docMk/>
            <pc:sldMk cId="4220134664" sldId="324"/>
            <ac:spMk id="5" creationId="{00000000-0000-0000-0000-000000000000}"/>
          </ac:spMkLst>
        </pc:spChg>
        <pc:spChg chg="mod">
          <ac:chgData name="Alejandro Ignacio Tapia Alvarado" userId="f74c3613-9739-4adc-8ab1-45494e7b82ef" providerId="ADAL" clId="{F46B4DC1-50D4-4119-AAF2-F98C7FB4D7F2}" dt="2023-06-03T12:51:31.465" v="17154" actId="207"/>
          <ac:spMkLst>
            <pc:docMk/>
            <pc:sldMk cId="4220134664" sldId="324"/>
            <ac:spMk id="19" creationId="{01FBC731-11C5-0797-B24C-2A4229F37D64}"/>
          </ac:spMkLst>
        </pc:spChg>
        <pc:spChg chg="add del ord">
          <ac:chgData name="Alejandro Ignacio Tapia Alvarado" userId="f74c3613-9739-4adc-8ab1-45494e7b82ef" providerId="ADAL" clId="{F46B4DC1-50D4-4119-AAF2-F98C7FB4D7F2}" dt="2023-06-03T12:51:36.971" v="17157" actId="167"/>
          <ac:spMkLst>
            <pc:docMk/>
            <pc:sldMk cId="4220134664" sldId="324"/>
            <ac:spMk id="63" creationId="{A0A0D824-EA8A-938B-2F84-43DF8227EE9F}"/>
          </ac:spMkLst>
        </pc:spChg>
      </pc:sldChg>
      <pc:sldChg chg="delSp modSp add mod modTransition">
        <pc:chgData name="Alejandro Ignacio Tapia Alvarado" userId="f74c3613-9739-4adc-8ab1-45494e7b82ef" providerId="ADAL" clId="{F46B4DC1-50D4-4119-AAF2-F98C7FB4D7F2}" dt="2023-06-03T13:07:42.968" v="17629"/>
        <pc:sldMkLst>
          <pc:docMk/>
          <pc:sldMk cId="3949875422" sldId="325"/>
        </pc:sldMkLst>
        <pc:spChg chg="mod">
          <ac:chgData name="Alejandro Ignacio Tapia Alvarado" userId="f74c3613-9739-4adc-8ab1-45494e7b82ef" providerId="ADAL" clId="{F46B4DC1-50D4-4119-AAF2-F98C7FB4D7F2}" dt="2023-06-03T12:54:09.602" v="17538" actId="27107"/>
          <ac:spMkLst>
            <pc:docMk/>
            <pc:sldMk cId="3949875422" sldId="325"/>
            <ac:spMk id="5" creationId="{00000000-0000-0000-0000-000000000000}"/>
          </ac:spMkLst>
        </pc:spChg>
        <pc:spChg chg="mod">
          <ac:chgData name="Alejandro Ignacio Tapia Alvarado" userId="f74c3613-9739-4adc-8ab1-45494e7b82ef" providerId="ADAL" clId="{F46B4DC1-50D4-4119-AAF2-F98C7FB4D7F2}" dt="2023-06-03T12:53:19.553" v="17522" actId="207"/>
          <ac:spMkLst>
            <pc:docMk/>
            <pc:sldMk cId="3949875422" sldId="325"/>
            <ac:spMk id="15" creationId="{D053E075-AB99-292A-CDED-0796893F8220}"/>
          </ac:spMkLst>
        </pc:spChg>
        <pc:spChg chg="mod">
          <ac:chgData name="Alejandro Ignacio Tapia Alvarado" userId="f74c3613-9739-4adc-8ab1-45494e7b82ef" providerId="ADAL" clId="{F46B4DC1-50D4-4119-AAF2-F98C7FB4D7F2}" dt="2023-06-03T12:53:22.112" v="17523" actId="207"/>
          <ac:spMkLst>
            <pc:docMk/>
            <pc:sldMk cId="3949875422" sldId="325"/>
            <ac:spMk id="16" creationId="{5F73FF96-4F55-3821-D097-809FBD9CEF44}"/>
          </ac:spMkLst>
        </pc:spChg>
        <pc:spChg chg="mod">
          <ac:chgData name="Alejandro Ignacio Tapia Alvarado" userId="f74c3613-9739-4adc-8ab1-45494e7b82ef" providerId="ADAL" clId="{F46B4DC1-50D4-4119-AAF2-F98C7FB4D7F2}" dt="2023-06-03T12:53:28.593" v="17525" actId="207"/>
          <ac:spMkLst>
            <pc:docMk/>
            <pc:sldMk cId="3949875422" sldId="325"/>
            <ac:spMk id="17" creationId="{9E2062FF-626A-E295-F6A4-6DC973E8E48B}"/>
          </ac:spMkLst>
        </pc:spChg>
        <pc:spChg chg="mod">
          <ac:chgData name="Alejandro Ignacio Tapia Alvarado" userId="f74c3613-9739-4adc-8ab1-45494e7b82ef" providerId="ADAL" clId="{F46B4DC1-50D4-4119-AAF2-F98C7FB4D7F2}" dt="2023-06-03T12:53:35.503" v="17528" actId="207"/>
          <ac:spMkLst>
            <pc:docMk/>
            <pc:sldMk cId="3949875422" sldId="325"/>
            <ac:spMk id="18" creationId="{33CBA735-1AAB-A2BE-5A13-E7BF15B74660}"/>
          </ac:spMkLst>
        </pc:spChg>
        <pc:spChg chg="mod">
          <ac:chgData name="Alejandro Ignacio Tapia Alvarado" userId="f74c3613-9739-4adc-8ab1-45494e7b82ef" providerId="ADAL" clId="{F46B4DC1-50D4-4119-AAF2-F98C7FB4D7F2}" dt="2023-06-03T12:53:37.673" v="17529" actId="207"/>
          <ac:spMkLst>
            <pc:docMk/>
            <pc:sldMk cId="3949875422" sldId="325"/>
            <ac:spMk id="19" creationId="{01FBC731-11C5-0797-B24C-2A4229F37D64}"/>
          </ac:spMkLst>
        </pc:spChg>
        <pc:spChg chg="mod">
          <ac:chgData name="Alejandro Ignacio Tapia Alvarado" userId="f74c3613-9739-4adc-8ab1-45494e7b82ef" providerId="ADAL" clId="{F46B4DC1-50D4-4119-AAF2-F98C7FB4D7F2}" dt="2023-06-03T12:53:25.932" v="17524" actId="207"/>
          <ac:spMkLst>
            <pc:docMk/>
            <pc:sldMk cId="3949875422" sldId="325"/>
            <ac:spMk id="20" creationId="{72DCB7E3-FBE0-C07E-C482-30B6E66E7C19}"/>
          </ac:spMkLst>
        </pc:spChg>
        <pc:spChg chg="mod">
          <ac:chgData name="Alejandro Ignacio Tapia Alvarado" userId="f74c3613-9739-4adc-8ab1-45494e7b82ef" providerId="ADAL" clId="{F46B4DC1-50D4-4119-AAF2-F98C7FB4D7F2}" dt="2023-06-03T12:53:33.342" v="17527" actId="207"/>
          <ac:spMkLst>
            <pc:docMk/>
            <pc:sldMk cId="3949875422" sldId="325"/>
            <ac:spMk id="21" creationId="{23EC772B-5B47-1150-9021-E049ACE56857}"/>
          </ac:spMkLst>
        </pc:spChg>
        <pc:spChg chg="mod">
          <ac:chgData name="Alejandro Ignacio Tapia Alvarado" userId="f74c3613-9739-4adc-8ab1-45494e7b82ef" providerId="ADAL" clId="{F46B4DC1-50D4-4119-AAF2-F98C7FB4D7F2}" dt="2023-06-03T12:53:31.092" v="17526" actId="207"/>
          <ac:spMkLst>
            <pc:docMk/>
            <pc:sldMk cId="3949875422" sldId="325"/>
            <ac:spMk id="22" creationId="{77116B29-5F88-F1AB-EB99-396C6D5D9279}"/>
          </ac:spMkLst>
        </pc:spChg>
        <pc:spChg chg="del">
          <ac:chgData name="Alejandro Ignacio Tapia Alvarado" userId="f74c3613-9739-4adc-8ab1-45494e7b82ef" providerId="ADAL" clId="{F46B4DC1-50D4-4119-AAF2-F98C7FB4D7F2}" dt="2023-06-03T12:53:55.686" v="17535" actId="478"/>
          <ac:spMkLst>
            <pc:docMk/>
            <pc:sldMk cId="3949875422" sldId="325"/>
            <ac:spMk id="49" creationId="{637BDF3A-E430-2F69-A3AD-E9D0773BD3C9}"/>
          </ac:spMkLst>
        </pc:spChg>
        <pc:spChg chg="del mod">
          <ac:chgData name="Alejandro Ignacio Tapia Alvarado" userId="f74c3613-9739-4adc-8ab1-45494e7b82ef" providerId="ADAL" clId="{F46B4DC1-50D4-4119-AAF2-F98C7FB4D7F2}" dt="2023-06-03T12:53:49.101" v="17533"/>
          <ac:spMkLst>
            <pc:docMk/>
            <pc:sldMk cId="3949875422" sldId="325"/>
            <ac:spMk id="61" creationId="{AB355F2B-1D17-2B30-D3FD-3C2A57CDFEA6}"/>
          </ac:spMkLst>
        </pc:spChg>
        <pc:spChg chg="del">
          <ac:chgData name="Alejandro Ignacio Tapia Alvarado" userId="f74c3613-9739-4adc-8ab1-45494e7b82ef" providerId="ADAL" clId="{F46B4DC1-50D4-4119-AAF2-F98C7FB4D7F2}" dt="2023-06-03T12:54:02.542" v="17537" actId="478"/>
          <ac:spMkLst>
            <pc:docMk/>
            <pc:sldMk cId="3949875422" sldId="325"/>
            <ac:spMk id="63" creationId="{A0A0D824-EA8A-938B-2F84-43DF8227EE9F}"/>
          </ac:spMkLst>
        </pc:spChg>
        <pc:cxnChg chg="del mod">
          <ac:chgData name="Alejandro Ignacio Tapia Alvarado" userId="f74c3613-9739-4adc-8ab1-45494e7b82ef" providerId="ADAL" clId="{F46B4DC1-50D4-4119-AAF2-F98C7FB4D7F2}" dt="2023-06-03T12:53:47.668" v="17530" actId="478"/>
          <ac:cxnSpMkLst>
            <pc:docMk/>
            <pc:sldMk cId="3949875422" sldId="325"/>
            <ac:cxnSpMk id="36" creationId="{30930740-FA07-D17D-4765-E3A2CAC862F1}"/>
          </ac:cxnSpMkLst>
        </pc:cxnChg>
        <pc:cxnChg chg="del mod">
          <ac:chgData name="Alejandro Ignacio Tapia Alvarado" userId="f74c3613-9739-4adc-8ab1-45494e7b82ef" providerId="ADAL" clId="{F46B4DC1-50D4-4119-AAF2-F98C7FB4D7F2}" dt="2023-06-03T12:53:55.148" v="17534" actId="478"/>
          <ac:cxnSpMkLst>
            <pc:docMk/>
            <pc:sldMk cId="3949875422" sldId="325"/>
            <ac:cxnSpMk id="38" creationId="{367C0FDE-BDDA-9A43-FFD8-55CCBCFD0501}"/>
          </ac:cxnSpMkLst>
        </pc:cxnChg>
        <pc:cxnChg chg="del mod">
          <ac:chgData name="Alejandro Ignacio Tapia Alvarado" userId="f74c3613-9739-4adc-8ab1-45494e7b82ef" providerId="ADAL" clId="{F46B4DC1-50D4-4119-AAF2-F98C7FB4D7F2}" dt="2023-06-03T12:53:59.351" v="17536" actId="478"/>
          <ac:cxnSpMkLst>
            <pc:docMk/>
            <pc:sldMk cId="3949875422" sldId="325"/>
            <ac:cxnSpMk id="45" creationId="{F879EB0A-37C2-D584-38B4-F5769180B0B1}"/>
          </ac:cxnSpMkLst>
        </pc:cxnChg>
      </pc:sldChg>
      <pc:sldChg chg="addSp delSp modSp new mod modTransition">
        <pc:chgData name="Alejandro Ignacio Tapia Alvarado" userId="f74c3613-9739-4adc-8ab1-45494e7b82ef" providerId="ADAL" clId="{F46B4DC1-50D4-4119-AAF2-F98C7FB4D7F2}" dt="2023-06-03T13:07:42.968" v="17629"/>
        <pc:sldMkLst>
          <pc:docMk/>
          <pc:sldMk cId="405764068" sldId="326"/>
        </pc:sldMkLst>
        <pc:spChg chg="mod">
          <ac:chgData name="Alejandro Ignacio Tapia Alvarado" userId="f74c3613-9739-4adc-8ab1-45494e7b82ef" providerId="ADAL" clId="{F46B4DC1-50D4-4119-AAF2-F98C7FB4D7F2}" dt="2023-06-03T12:58:34.891" v="17624" actId="20577"/>
          <ac:spMkLst>
            <pc:docMk/>
            <pc:sldMk cId="405764068" sldId="326"/>
            <ac:spMk id="2" creationId="{4F251A65-25E0-98BB-D5FF-97AA0B7431B7}"/>
          </ac:spMkLst>
        </pc:spChg>
        <pc:spChg chg="del mod">
          <ac:chgData name="Alejandro Ignacio Tapia Alvarado" userId="f74c3613-9739-4adc-8ab1-45494e7b82ef" providerId="ADAL" clId="{F46B4DC1-50D4-4119-AAF2-F98C7FB4D7F2}" dt="2023-06-03T13:00:41.120" v="17627" actId="931"/>
          <ac:spMkLst>
            <pc:docMk/>
            <pc:sldMk cId="405764068" sldId="326"/>
            <ac:spMk id="3" creationId="{DA3E6254-98D6-6385-70BE-DF338B4200E5}"/>
          </ac:spMkLst>
        </pc:spChg>
        <pc:spChg chg="del">
          <ac:chgData name="Alejandro Ignacio Tapia Alvarado" userId="f74c3613-9739-4adc-8ab1-45494e7b82ef" providerId="ADAL" clId="{F46B4DC1-50D4-4119-AAF2-F98C7FB4D7F2}" dt="2023-06-03T13:01:05.336" v="17628" actId="931"/>
          <ac:spMkLst>
            <pc:docMk/>
            <pc:sldMk cId="405764068" sldId="326"/>
            <ac:spMk id="4" creationId="{EDA139F8-3D3D-3D50-E86E-043EE62D095B}"/>
          </ac:spMkLst>
        </pc:spChg>
        <pc:picChg chg="add mod">
          <ac:chgData name="Alejandro Ignacio Tapia Alvarado" userId="f74c3613-9739-4adc-8ab1-45494e7b82ef" providerId="ADAL" clId="{F46B4DC1-50D4-4119-AAF2-F98C7FB4D7F2}" dt="2023-06-03T13:00:41.120" v="17627" actId="931"/>
          <ac:picMkLst>
            <pc:docMk/>
            <pc:sldMk cId="405764068" sldId="326"/>
            <ac:picMk id="6" creationId="{FC1F8381-27FA-C43A-5AC4-3C912BC34386}"/>
          </ac:picMkLst>
        </pc:picChg>
        <pc:picChg chg="add mod">
          <ac:chgData name="Alejandro Ignacio Tapia Alvarado" userId="f74c3613-9739-4adc-8ab1-45494e7b82ef" providerId="ADAL" clId="{F46B4DC1-50D4-4119-AAF2-F98C7FB4D7F2}" dt="2023-06-03T13:01:05.336" v="17628" actId="931"/>
          <ac:picMkLst>
            <pc:docMk/>
            <pc:sldMk cId="405764068" sldId="326"/>
            <ac:picMk id="8" creationId="{2A4F6B91-F972-2410-206C-F530309B228A}"/>
          </ac:picMkLst>
        </pc:picChg>
      </pc:sldChg>
    </pc:docChg>
  </pc:docChgLst>
  <pc:docChgLst>
    <pc:chgData name="ALEJANDRO TAPIA" userId="f74c3613-9739-4adc-8ab1-45494e7b82ef" providerId="ADAL" clId="{9FE9E101-72D1-4DCE-AB3A-13DEDA747181}"/>
    <pc:docChg chg="undo custSel addSld delSld modSld sldOrd addSection delSection modSection">
      <pc:chgData name="ALEJANDRO TAPIA" userId="f74c3613-9739-4adc-8ab1-45494e7b82ef" providerId="ADAL" clId="{9FE9E101-72D1-4DCE-AB3A-13DEDA747181}" dt="2023-06-03T03:55:22.859" v="4335" actId="27636"/>
      <pc:docMkLst>
        <pc:docMk/>
      </pc:docMkLst>
      <pc:sldChg chg="addSp delSp modSp del mod">
        <pc:chgData name="ALEJANDRO TAPIA" userId="f74c3613-9739-4adc-8ab1-45494e7b82ef" providerId="ADAL" clId="{9FE9E101-72D1-4DCE-AB3A-13DEDA747181}" dt="2023-06-02T18:43:53.361" v="1874" actId="47"/>
        <pc:sldMkLst>
          <pc:docMk/>
          <pc:sldMk cId="2215894925" sldId="261"/>
        </pc:sldMkLst>
        <pc:spChg chg="mod">
          <ac:chgData name="ALEJANDRO TAPIA" userId="f74c3613-9739-4adc-8ab1-45494e7b82ef" providerId="ADAL" clId="{9FE9E101-72D1-4DCE-AB3A-13DEDA747181}" dt="2023-06-02T18:43:12.902" v="1867" actId="20577"/>
          <ac:spMkLst>
            <pc:docMk/>
            <pc:sldMk cId="2215894925" sldId="261"/>
            <ac:spMk id="2" creationId="{00000000-0000-0000-0000-000000000000}"/>
          </ac:spMkLst>
        </pc:spChg>
        <pc:spChg chg="del mod">
          <ac:chgData name="ALEJANDRO TAPIA" userId="f74c3613-9739-4adc-8ab1-45494e7b82ef" providerId="ADAL" clId="{9FE9E101-72D1-4DCE-AB3A-13DEDA747181}" dt="2023-06-02T18:41:54.860" v="1829" actId="21"/>
          <ac:spMkLst>
            <pc:docMk/>
            <pc:sldMk cId="2215894925" sldId="261"/>
            <ac:spMk id="3" creationId="{5859E368-81A4-E9A9-7AA0-1B56FB8914A7}"/>
          </ac:spMkLst>
        </pc:spChg>
        <pc:spChg chg="add del mod">
          <ac:chgData name="ALEJANDRO TAPIA" userId="f74c3613-9739-4adc-8ab1-45494e7b82ef" providerId="ADAL" clId="{9FE9E101-72D1-4DCE-AB3A-13DEDA747181}" dt="2023-06-02T18:43:43.058" v="1871"/>
          <ac:spMkLst>
            <pc:docMk/>
            <pc:sldMk cId="2215894925" sldId="261"/>
            <ac:spMk id="8" creationId="{6F64B256-5A2A-6E49-6694-2CA2EE8146BA}"/>
          </ac:spMkLst>
        </pc:spChg>
        <pc:inkChg chg="add">
          <ac:chgData name="ALEJANDRO TAPIA" userId="f74c3613-9739-4adc-8ab1-45494e7b82ef" providerId="ADAL" clId="{9FE9E101-72D1-4DCE-AB3A-13DEDA747181}" dt="2023-06-01T20:09:16.687" v="0" actId="9405"/>
          <ac:inkMkLst>
            <pc:docMk/>
            <pc:sldMk cId="2215894925" sldId="261"/>
            <ac:inkMk id="4" creationId="{94DB71B7-9C5A-409A-C3DF-23C9187579CC}"/>
          </ac:inkMkLst>
        </pc:inkChg>
        <pc:inkChg chg="add">
          <ac:chgData name="ALEJANDRO TAPIA" userId="f74c3613-9739-4adc-8ab1-45494e7b82ef" providerId="ADAL" clId="{9FE9E101-72D1-4DCE-AB3A-13DEDA747181}" dt="2023-06-01T20:09:17.378" v="1" actId="9405"/>
          <ac:inkMkLst>
            <pc:docMk/>
            <pc:sldMk cId="2215894925" sldId="261"/>
            <ac:inkMk id="5" creationId="{C4C01C1F-EFFA-E691-A3DE-2B7AAFF0F44F}"/>
          </ac:inkMkLst>
        </pc:inkChg>
        <pc:inkChg chg="add del">
          <ac:chgData name="ALEJANDRO TAPIA" userId="f74c3613-9739-4adc-8ab1-45494e7b82ef" providerId="ADAL" clId="{9FE9E101-72D1-4DCE-AB3A-13DEDA747181}" dt="2023-06-01T20:29:17.414" v="507" actId="9405"/>
          <ac:inkMkLst>
            <pc:docMk/>
            <pc:sldMk cId="2215894925" sldId="261"/>
            <ac:inkMk id="6" creationId="{65FB7A8D-C163-7B65-C6BF-6D05D5D5EA0D}"/>
          </ac:inkMkLst>
        </pc:inkChg>
        <pc:inkChg chg="add del">
          <ac:chgData name="ALEJANDRO TAPIA" userId="f74c3613-9739-4adc-8ab1-45494e7b82ef" providerId="ADAL" clId="{9FE9E101-72D1-4DCE-AB3A-13DEDA747181}" dt="2023-06-01T20:29:19.694" v="509" actId="9405"/>
          <ac:inkMkLst>
            <pc:docMk/>
            <pc:sldMk cId="2215894925" sldId="261"/>
            <ac:inkMk id="7" creationId="{9EA86AF6-855F-65D9-1F8D-8C2840927D7D}"/>
          </ac:inkMkLst>
        </pc:inkChg>
      </pc:sldChg>
      <pc:sldChg chg="modSp mod">
        <pc:chgData name="ALEJANDRO TAPIA" userId="f74c3613-9739-4adc-8ab1-45494e7b82ef" providerId="ADAL" clId="{9FE9E101-72D1-4DCE-AB3A-13DEDA747181}" dt="2023-06-02T18:47:56.203" v="1900"/>
        <pc:sldMkLst>
          <pc:docMk/>
          <pc:sldMk cId="1160959328" sldId="266"/>
        </pc:sldMkLst>
        <pc:spChg chg="mod">
          <ac:chgData name="ALEJANDRO TAPIA" userId="f74c3613-9739-4adc-8ab1-45494e7b82ef" providerId="ADAL" clId="{9FE9E101-72D1-4DCE-AB3A-13DEDA747181}" dt="2023-06-02T18:47:56.203" v="1900"/>
          <ac:spMkLst>
            <pc:docMk/>
            <pc:sldMk cId="1160959328" sldId="266"/>
            <ac:spMk id="2" creationId="{00000000-0000-0000-0000-000000000000}"/>
          </ac:spMkLst>
        </pc:spChg>
      </pc:sldChg>
      <pc:sldChg chg="modSp mod ord">
        <pc:chgData name="ALEJANDRO TAPIA" userId="f74c3613-9739-4adc-8ab1-45494e7b82ef" providerId="ADAL" clId="{9FE9E101-72D1-4DCE-AB3A-13DEDA747181}" dt="2023-06-02T18:47:47.662" v="1899"/>
        <pc:sldMkLst>
          <pc:docMk/>
          <pc:sldMk cId="3965807363" sldId="267"/>
        </pc:sldMkLst>
        <pc:spChg chg="mod">
          <ac:chgData name="ALEJANDRO TAPIA" userId="f74c3613-9739-4adc-8ab1-45494e7b82ef" providerId="ADAL" clId="{9FE9E101-72D1-4DCE-AB3A-13DEDA747181}" dt="2023-06-02T18:47:47.662" v="1899"/>
          <ac:spMkLst>
            <pc:docMk/>
            <pc:sldMk cId="3965807363" sldId="267"/>
            <ac:spMk id="2" creationId="{00000000-0000-0000-0000-000000000000}"/>
          </ac:spMkLst>
        </pc:spChg>
      </pc:sldChg>
      <pc:sldChg chg="modSp mod">
        <pc:chgData name="ALEJANDRO TAPIA" userId="f74c3613-9739-4adc-8ab1-45494e7b82ef" providerId="ADAL" clId="{9FE9E101-72D1-4DCE-AB3A-13DEDA747181}" dt="2023-06-02T18:47:31.969" v="1897" actId="122"/>
        <pc:sldMkLst>
          <pc:docMk/>
          <pc:sldMk cId="223730991" sldId="268"/>
        </pc:sldMkLst>
        <pc:spChg chg="mod">
          <ac:chgData name="ALEJANDRO TAPIA" userId="f74c3613-9739-4adc-8ab1-45494e7b82ef" providerId="ADAL" clId="{9FE9E101-72D1-4DCE-AB3A-13DEDA747181}" dt="2023-06-02T18:47:31.969" v="1897" actId="122"/>
          <ac:spMkLst>
            <pc:docMk/>
            <pc:sldMk cId="223730991" sldId="268"/>
            <ac:spMk id="2" creationId="{00000000-0000-0000-0000-000000000000}"/>
          </ac:spMkLst>
        </pc:spChg>
      </pc:sldChg>
      <pc:sldChg chg="modSp mod">
        <pc:chgData name="ALEJANDRO TAPIA" userId="f74c3613-9739-4adc-8ab1-45494e7b82ef" providerId="ADAL" clId="{9FE9E101-72D1-4DCE-AB3A-13DEDA747181}" dt="2023-06-02T18:47:40.668" v="1898"/>
        <pc:sldMkLst>
          <pc:docMk/>
          <pc:sldMk cId="1989555738" sldId="269"/>
        </pc:sldMkLst>
        <pc:spChg chg="mod">
          <ac:chgData name="ALEJANDRO TAPIA" userId="f74c3613-9739-4adc-8ab1-45494e7b82ef" providerId="ADAL" clId="{9FE9E101-72D1-4DCE-AB3A-13DEDA747181}" dt="2023-06-02T18:47:40.668" v="1898"/>
          <ac:spMkLst>
            <pc:docMk/>
            <pc:sldMk cId="1989555738" sldId="269"/>
            <ac:spMk id="2" creationId="{00000000-0000-0000-0000-000000000000}"/>
          </ac:spMkLst>
        </pc:spChg>
      </pc:sldChg>
      <pc:sldChg chg="modSp mod">
        <pc:chgData name="ALEJANDRO TAPIA" userId="f74c3613-9739-4adc-8ab1-45494e7b82ef" providerId="ADAL" clId="{9FE9E101-72D1-4DCE-AB3A-13DEDA747181}" dt="2023-06-02T18:27:10.164" v="1035" actId="20577"/>
        <pc:sldMkLst>
          <pc:docMk/>
          <pc:sldMk cId="1106880587" sldId="273"/>
        </pc:sldMkLst>
        <pc:spChg chg="mod">
          <ac:chgData name="ALEJANDRO TAPIA" userId="f74c3613-9739-4adc-8ab1-45494e7b82ef" providerId="ADAL" clId="{9FE9E101-72D1-4DCE-AB3A-13DEDA747181}" dt="2023-06-02T18:27:10.164" v="1035" actId="20577"/>
          <ac:spMkLst>
            <pc:docMk/>
            <pc:sldMk cId="1106880587" sldId="273"/>
            <ac:spMk id="5" creationId="{00000000-0000-0000-0000-000000000000}"/>
          </ac:spMkLst>
        </pc:spChg>
        <pc:graphicFrameChg chg="mod modGraphic">
          <ac:chgData name="ALEJANDRO TAPIA" userId="f74c3613-9739-4adc-8ab1-45494e7b82ef" providerId="ADAL" clId="{9FE9E101-72D1-4DCE-AB3A-13DEDA747181}" dt="2023-06-01T20:42:16.647" v="746" actId="1076"/>
          <ac:graphicFrameMkLst>
            <pc:docMk/>
            <pc:sldMk cId="1106880587" sldId="273"/>
            <ac:graphicFrameMk id="4" creationId="{00000000-0000-0000-0000-000000000000}"/>
          </ac:graphicFrameMkLst>
        </pc:graphicFrameChg>
      </pc:sldChg>
      <pc:sldChg chg="addSp delSp modSp add mod ord">
        <pc:chgData name="ALEJANDRO TAPIA" userId="f74c3613-9739-4adc-8ab1-45494e7b82ef" providerId="ADAL" clId="{9FE9E101-72D1-4DCE-AB3A-13DEDA747181}" dt="2023-06-02T18:27:33.957" v="1053" actId="20577"/>
        <pc:sldMkLst>
          <pc:docMk/>
          <pc:sldMk cId="787141375" sldId="274"/>
        </pc:sldMkLst>
        <pc:spChg chg="mod">
          <ac:chgData name="ALEJANDRO TAPIA" userId="f74c3613-9739-4adc-8ab1-45494e7b82ef" providerId="ADAL" clId="{9FE9E101-72D1-4DCE-AB3A-13DEDA747181}" dt="2023-06-02T18:27:33.957" v="1053" actId="20577"/>
          <ac:spMkLst>
            <pc:docMk/>
            <pc:sldMk cId="787141375" sldId="274"/>
            <ac:spMk id="5" creationId="{00000000-0000-0000-0000-000000000000}"/>
          </ac:spMkLst>
        </pc:spChg>
        <pc:spChg chg="add del mod">
          <ac:chgData name="ALEJANDRO TAPIA" userId="f74c3613-9739-4adc-8ab1-45494e7b82ef" providerId="ADAL" clId="{9FE9E101-72D1-4DCE-AB3A-13DEDA747181}" dt="2023-06-01T20:46:06.186" v="757" actId="931"/>
          <ac:spMkLst>
            <pc:docMk/>
            <pc:sldMk cId="787141375" sldId="274"/>
            <ac:spMk id="6" creationId="{EB634DC7-3CF6-74C9-8AD1-09117953741C}"/>
          </ac:spMkLst>
        </pc:spChg>
        <pc:spChg chg="add del mod">
          <ac:chgData name="ALEJANDRO TAPIA" userId="f74c3613-9739-4adc-8ab1-45494e7b82ef" providerId="ADAL" clId="{9FE9E101-72D1-4DCE-AB3A-13DEDA747181}" dt="2023-06-01T20:52:41.354" v="770" actId="478"/>
          <ac:spMkLst>
            <pc:docMk/>
            <pc:sldMk cId="787141375" sldId="274"/>
            <ac:spMk id="10" creationId="{4DE21415-B58A-7BA4-65B6-7E4B03671FBE}"/>
          </ac:spMkLst>
        </pc:spChg>
        <pc:spChg chg="add del">
          <ac:chgData name="ALEJANDRO TAPIA" userId="f74c3613-9739-4adc-8ab1-45494e7b82ef" providerId="ADAL" clId="{9FE9E101-72D1-4DCE-AB3A-13DEDA747181}" dt="2023-06-02T18:08:29.679" v="774" actId="11529"/>
          <ac:spMkLst>
            <pc:docMk/>
            <pc:sldMk cId="787141375" sldId="274"/>
            <ac:spMk id="14" creationId="{8A29BAB2-7A47-F869-CBC3-E7E5B6FF0B29}"/>
          </ac:spMkLst>
        </pc:spChg>
        <pc:spChg chg="add mod">
          <ac:chgData name="ALEJANDRO TAPIA" userId="f74c3613-9739-4adc-8ab1-45494e7b82ef" providerId="ADAL" clId="{9FE9E101-72D1-4DCE-AB3A-13DEDA747181}" dt="2023-06-02T18:26:22.755" v="938" actId="1076"/>
          <ac:spMkLst>
            <pc:docMk/>
            <pc:sldMk cId="787141375" sldId="274"/>
            <ac:spMk id="15" creationId="{D053E075-AB99-292A-CDED-0796893F8220}"/>
          </ac:spMkLst>
        </pc:spChg>
        <pc:spChg chg="add mod">
          <ac:chgData name="ALEJANDRO TAPIA" userId="f74c3613-9739-4adc-8ab1-45494e7b82ef" providerId="ADAL" clId="{9FE9E101-72D1-4DCE-AB3A-13DEDA747181}" dt="2023-06-02T18:26:22.755" v="938" actId="1076"/>
          <ac:spMkLst>
            <pc:docMk/>
            <pc:sldMk cId="787141375" sldId="274"/>
            <ac:spMk id="16" creationId="{5F73FF96-4F55-3821-D097-809FBD9CEF44}"/>
          </ac:spMkLst>
        </pc:spChg>
        <pc:spChg chg="add mod">
          <ac:chgData name="ALEJANDRO TAPIA" userId="f74c3613-9739-4adc-8ab1-45494e7b82ef" providerId="ADAL" clId="{9FE9E101-72D1-4DCE-AB3A-13DEDA747181}" dt="2023-06-02T18:26:22.755" v="938" actId="1076"/>
          <ac:spMkLst>
            <pc:docMk/>
            <pc:sldMk cId="787141375" sldId="274"/>
            <ac:spMk id="17" creationId="{9E2062FF-626A-E295-F6A4-6DC973E8E48B}"/>
          </ac:spMkLst>
        </pc:spChg>
        <pc:spChg chg="add mod">
          <ac:chgData name="ALEJANDRO TAPIA" userId="f74c3613-9739-4adc-8ab1-45494e7b82ef" providerId="ADAL" clId="{9FE9E101-72D1-4DCE-AB3A-13DEDA747181}" dt="2023-06-02T18:26:22.755" v="938" actId="1076"/>
          <ac:spMkLst>
            <pc:docMk/>
            <pc:sldMk cId="787141375" sldId="274"/>
            <ac:spMk id="18" creationId="{33CBA735-1AAB-A2BE-5A13-E7BF15B74660}"/>
          </ac:spMkLst>
        </pc:spChg>
        <pc:spChg chg="add mod">
          <ac:chgData name="ALEJANDRO TAPIA" userId="f74c3613-9739-4adc-8ab1-45494e7b82ef" providerId="ADAL" clId="{9FE9E101-72D1-4DCE-AB3A-13DEDA747181}" dt="2023-06-02T18:26:22.755" v="938" actId="1076"/>
          <ac:spMkLst>
            <pc:docMk/>
            <pc:sldMk cId="787141375" sldId="274"/>
            <ac:spMk id="19" creationId="{01FBC731-11C5-0797-B24C-2A4229F37D64}"/>
          </ac:spMkLst>
        </pc:spChg>
        <pc:spChg chg="add mod">
          <ac:chgData name="ALEJANDRO TAPIA" userId="f74c3613-9739-4adc-8ab1-45494e7b82ef" providerId="ADAL" clId="{9FE9E101-72D1-4DCE-AB3A-13DEDA747181}" dt="2023-06-02T18:26:22.755" v="938" actId="1076"/>
          <ac:spMkLst>
            <pc:docMk/>
            <pc:sldMk cId="787141375" sldId="274"/>
            <ac:spMk id="20" creationId="{72DCB7E3-FBE0-C07E-C482-30B6E66E7C19}"/>
          </ac:spMkLst>
        </pc:spChg>
        <pc:spChg chg="add mod">
          <ac:chgData name="ALEJANDRO TAPIA" userId="f74c3613-9739-4adc-8ab1-45494e7b82ef" providerId="ADAL" clId="{9FE9E101-72D1-4DCE-AB3A-13DEDA747181}" dt="2023-06-02T18:26:22.755" v="938" actId="1076"/>
          <ac:spMkLst>
            <pc:docMk/>
            <pc:sldMk cId="787141375" sldId="274"/>
            <ac:spMk id="21" creationId="{23EC772B-5B47-1150-9021-E049ACE56857}"/>
          </ac:spMkLst>
        </pc:spChg>
        <pc:spChg chg="add mod">
          <ac:chgData name="ALEJANDRO TAPIA" userId="f74c3613-9739-4adc-8ab1-45494e7b82ef" providerId="ADAL" clId="{9FE9E101-72D1-4DCE-AB3A-13DEDA747181}" dt="2023-06-02T18:26:22.755" v="938" actId="1076"/>
          <ac:spMkLst>
            <pc:docMk/>
            <pc:sldMk cId="787141375" sldId="274"/>
            <ac:spMk id="22" creationId="{77116B29-5F88-F1AB-EB99-396C6D5D9279}"/>
          </ac:spMkLst>
        </pc:spChg>
        <pc:spChg chg="add mod">
          <ac:chgData name="ALEJANDRO TAPIA" userId="f74c3613-9739-4adc-8ab1-45494e7b82ef" providerId="ADAL" clId="{9FE9E101-72D1-4DCE-AB3A-13DEDA747181}" dt="2023-06-02T18:26:22.755" v="938" actId="1076"/>
          <ac:spMkLst>
            <pc:docMk/>
            <pc:sldMk cId="787141375" sldId="274"/>
            <ac:spMk id="23" creationId="{D762F8D7-4519-3BE9-ECBC-D86C8BAEB6F3}"/>
          </ac:spMkLst>
        </pc:spChg>
        <pc:spChg chg="add mod">
          <ac:chgData name="ALEJANDRO TAPIA" userId="f74c3613-9739-4adc-8ab1-45494e7b82ef" providerId="ADAL" clId="{9FE9E101-72D1-4DCE-AB3A-13DEDA747181}" dt="2023-06-02T18:26:22.755" v="938" actId="1076"/>
          <ac:spMkLst>
            <pc:docMk/>
            <pc:sldMk cId="787141375" sldId="274"/>
            <ac:spMk id="24" creationId="{43DEB223-D93F-FC5B-4BC3-091D8BD03143}"/>
          </ac:spMkLst>
        </pc:spChg>
        <pc:spChg chg="add mod">
          <ac:chgData name="ALEJANDRO TAPIA" userId="f74c3613-9739-4adc-8ab1-45494e7b82ef" providerId="ADAL" clId="{9FE9E101-72D1-4DCE-AB3A-13DEDA747181}" dt="2023-06-02T18:26:22.755" v="938" actId="1076"/>
          <ac:spMkLst>
            <pc:docMk/>
            <pc:sldMk cId="787141375" sldId="274"/>
            <ac:spMk id="25" creationId="{8DBD21E1-DFD8-9806-8E39-C481B0B60EB4}"/>
          </ac:spMkLst>
        </pc:spChg>
        <pc:spChg chg="add mod">
          <ac:chgData name="ALEJANDRO TAPIA" userId="f74c3613-9739-4adc-8ab1-45494e7b82ef" providerId="ADAL" clId="{9FE9E101-72D1-4DCE-AB3A-13DEDA747181}" dt="2023-06-02T18:26:22.755" v="938" actId="1076"/>
          <ac:spMkLst>
            <pc:docMk/>
            <pc:sldMk cId="787141375" sldId="274"/>
            <ac:spMk id="26" creationId="{3215C4B5-F00F-A9EC-8656-9ED7D796796E}"/>
          </ac:spMkLst>
        </pc:spChg>
        <pc:spChg chg="add mod">
          <ac:chgData name="ALEJANDRO TAPIA" userId="f74c3613-9739-4adc-8ab1-45494e7b82ef" providerId="ADAL" clId="{9FE9E101-72D1-4DCE-AB3A-13DEDA747181}" dt="2023-06-02T18:26:22.755" v="938" actId="1076"/>
          <ac:spMkLst>
            <pc:docMk/>
            <pc:sldMk cId="787141375" sldId="274"/>
            <ac:spMk id="27" creationId="{06536F02-F14A-ADF3-0A4A-1B72236B5DE1}"/>
          </ac:spMkLst>
        </pc:spChg>
        <pc:spChg chg="add mod">
          <ac:chgData name="ALEJANDRO TAPIA" userId="f74c3613-9739-4adc-8ab1-45494e7b82ef" providerId="ADAL" clId="{9FE9E101-72D1-4DCE-AB3A-13DEDA747181}" dt="2023-06-02T18:26:22.755" v="938" actId="1076"/>
          <ac:spMkLst>
            <pc:docMk/>
            <pc:sldMk cId="787141375" sldId="274"/>
            <ac:spMk id="28" creationId="{1BC07034-2A8C-2953-AF5E-8205158F1CF9}"/>
          </ac:spMkLst>
        </pc:spChg>
        <pc:spChg chg="add mod">
          <ac:chgData name="ALEJANDRO TAPIA" userId="f74c3613-9739-4adc-8ab1-45494e7b82ef" providerId="ADAL" clId="{9FE9E101-72D1-4DCE-AB3A-13DEDA747181}" dt="2023-06-02T18:26:22.755" v="938" actId="1076"/>
          <ac:spMkLst>
            <pc:docMk/>
            <pc:sldMk cId="787141375" sldId="274"/>
            <ac:spMk id="29" creationId="{531EB5B9-6BF7-F68F-26EC-1CCC6702D00C}"/>
          </ac:spMkLst>
        </pc:spChg>
        <pc:spChg chg="add mod">
          <ac:chgData name="ALEJANDRO TAPIA" userId="f74c3613-9739-4adc-8ab1-45494e7b82ef" providerId="ADAL" clId="{9FE9E101-72D1-4DCE-AB3A-13DEDA747181}" dt="2023-06-02T18:26:22.755" v="938" actId="1076"/>
          <ac:spMkLst>
            <pc:docMk/>
            <pc:sldMk cId="787141375" sldId="274"/>
            <ac:spMk id="30" creationId="{BC26E250-0AC0-A783-8315-B38E8ACB0F2C}"/>
          </ac:spMkLst>
        </pc:spChg>
        <pc:spChg chg="add del">
          <ac:chgData name="ALEJANDRO TAPIA" userId="f74c3613-9739-4adc-8ab1-45494e7b82ef" providerId="ADAL" clId="{9FE9E101-72D1-4DCE-AB3A-13DEDA747181}" dt="2023-06-02T18:20:50.591" v="895" actId="11529"/>
          <ac:spMkLst>
            <pc:docMk/>
            <pc:sldMk cId="787141375" sldId="274"/>
            <ac:spMk id="31" creationId="{5065213B-0EB0-6409-2FE2-43A5A4E955D2}"/>
          </ac:spMkLst>
        </pc:spChg>
        <pc:spChg chg="add mod">
          <ac:chgData name="ALEJANDRO TAPIA" userId="f74c3613-9739-4adc-8ab1-45494e7b82ef" providerId="ADAL" clId="{9FE9E101-72D1-4DCE-AB3A-13DEDA747181}" dt="2023-06-02T18:26:22.755" v="938" actId="1076"/>
          <ac:spMkLst>
            <pc:docMk/>
            <pc:sldMk cId="787141375" sldId="274"/>
            <ac:spMk id="44" creationId="{DAC93AAF-2B9E-2F92-42E2-03E45DCE2347}"/>
          </ac:spMkLst>
        </pc:spChg>
        <pc:graphicFrameChg chg="del">
          <ac:chgData name="ALEJANDRO TAPIA" userId="f74c3613-9739-4adc-8ab1-45494e7b82ef" providerId="ADAL" clId="{9FE9E101-72D1-4DCE-AB3A-13DEDA747181}" dt="2023-06-01T20:43:10.390" v="750" actId="478"/>
          <ac:graphicFrameMkLst>
            <pc:docMk/>
            <pc:sldMk cId="787141375" sldId="274"/>
            <ac:graphicFrameMk id="4" creationId="{00000000-0000-0000-0000-000000000000}"/>
          </ac:graphicFrameMkLst>
        </pc:graphicFrameChg>
        <pc:graphicFrameChg chg="add del mod modGraphic">
          <ac:chgData name="ALEJANDRO TAPIA" userId="f74c3613-9739-4adc-8ab1-45494e7b82ef" providerId="ADAL" clId="{9FE9E101-72D1-4DCE-AB3A-13DEDA747181}" dt="2023-06-01T20:45:42.253" v="756" actId="1032"/>
          <ac:graphicFrameMkLst>
            <pc:docMk/>
            <pc:sldMk cId="787141375" sldId="274"/>
            <ac:graphicFrameMk id="7" creationId="{630A02D2-62AF-AC72-BB73-B771546B13BB}"/>
          </ac:graphicFrameMkLst>
        </pc:graphicFrameChg>
        <pc:graphicFrameChg chg="add del mod ord modGraphic">
          <ac:chgData name="ALEJANDRO TAPIA" userId="f74c3613-9739-4adc-8ab1-45494e7b82ef" providerId="ADAL" clId="{9FE9E101-72D1-4DCE-AB3A-13DEDA747181}" dt="2023-06-01T20:46:25.032" v="761" actId="478"/>
          <ac:graphicFrameMkLst>
            <pc:docMk/>
            <pc:sldMk cId="787141375" sldId="274"/>
            <ac:graphicFrameMk id="8" creationId="{C1E21589-E707-995A-4A61-C8969567052A}"/>
          </ac:graphicFrameMkLst>
        </pc:graphicFrameChg>
        <pc:cxnChg chg="add del mod">
          <ac:chgData name="ALEJANDRO TAPIA" userId="f74c3613-9739-4adc-8ab1-45494e7b82ef" providerId="ADAL" clId="{9FE9E101-72D1-4DCE-AB3A-13DEDA747181}" dt="2023-06-02T18:23:05.758" v="913" actId="478"/>
          <ac:cxnSpMkLst>
            <pc:docMk/>
            <pc:sldMk cId="787141375" sldId="274"/>
            <ac:cxnSpMk id="33" creationId="{A11A91FB-AF83-FEF6-B4BB-C31158A1560E}"/>
          </ac:cxnSpMkLst>
        </pc:cxnChg>
        <pc:cxnChg chg="add del mod">
          <ac:chgData name="ALEJANDRO TAPIA" userId="f74c3613-9739-4adc-8ab1-45494e7b82ef" providerId="ADAL" clId="{9FE9E101-72D1-4DCE-AB3A-13DEDA747181}" dt="2023-06-02T18:21:37.910" v="900" actId="11529"/>
          <ac:cxnSpMkLst>
            <pc:docMk/>
            <pc:sldMk cId="787141375" sldId="274"/>
            <ac:cxnSpMk id="35" creationId="{01713495-B4C3-E606-F3A2-97DE307834F0}"/>
          </ac:cxnSpMkLst>
        </pc:cxnChg>
        <pc:cxnChg chg="add mod">
          <ac:chgData name="ALEJANDRO TAPIA" userId="f74c3613-9739-4adc-8ab1-45494e7b82ef" providerId="ADAL" clId="{9FE9E101-72D1-4DCE-AB3A-13DEDA747181}" dt="2023-06-02T18:26:22.755" v="938" actId="1076"/>
          <ac:cxnSpMkLst>
            <pc:docMk/>
            <pc:sldMk cId="787141375" sldId="274"/>
            <ac:cxnSpMk id="39" creationId="{8BCC17C0-975D-39D8-5A90-33C685419BBD}"/>
          </ac:cxnSpMkLst>
        </pc:cxnChg>
        <pc:cxnChg chg="add mod">
          <ac:chgData name="ALEJANDRO TAPIA" userId="f74c3613-9739-4adc-8ab1-45494e7b82ef" providerId="ADAL" clId="{9FE9E101-72D1-4DCE-AB3A-13DEDA747181}" dt="2023-06-02T18:26:22.755" v="938" actId="1076"/>
          <ac:cxnSpMkLst>
            <pc:docMk/>
            <pc:sldMk cId="787141375" sldId="274"/>
            <ac:cxnSpMk id="41" creationId="{A8AAE288-C21A-0ED0-D3D8-770A79073CC8}"/>
          </ac:cxnSpMkLst>
        </pc:cxnChg>
        <pc:cxnChg chg="add mod">
          <ac:chgData name="ALEJANDRO TAPIA" userId="f74c3613-9739-4adc-8ab1-45494e7b82ef" providerId="ADAL" clId="{9FE9E101-72D1-4DCE-AB3A-13DEDA747181}" dt="2023-06-02T18:26:22.755" v="938" actId="1076"/>
          <ac:cxnSpMkLst>
            <pc:docMk/>
            <pc:sldMk cId="787141375" sldId="274"/>
            <ac:cxnSpMk id="43" creationId="{E9079A10-CD77-FCD3-746F-AA7A4803C5C1}"/>
          </ac:cxnSpMkLst>
        </pc:cxnChg>
        <pc:cxnChg chg="add mod">
          <ac:chgData name="ALEJANDRO TAPIA" userId="f74c3613-9739-4adc-8ab1-45494e7b82ef" providerId="ADAL" clId="{9FE9E101-72D1-4DCE-AB3A-13DEDA747181}" dt="2023-06-02T18:26:22.755" v="938" actId="1076"/>
          <ac:cxnSpMkLst>
            <pc:docMk/>
            <pc:sldMk cId="787141375" sldId="274"/>
            <ac:cxnSpMk id="46" creationId="{60DA8BF8-EE07-21A2-54B1-86981D52C592}"/>
          </ac:cxnSpMkLst>
        </pc:cxnChg>
        <pc:cxnChg chg="add mod">
          <ac:chgData name="ALEJANDRO TAPIA" userId="f74c3613-9739-4adc-8ab1-45494e7b82ef" providerId="ADAL" clId="{9FE9E101-72D1-4DCE-AB3A-13DEDA747181}" dt="2023-06-02T18:26:22.755" v="938" actId="1076"/>
          <ac:cxnSpMkLst>
            <pc:docMk/>
            <pc:sldMk cId="787141375" sldId="274"/>
            <ac:cxnSpMk id="60" creationId="{AD0832E0-5811-E88D-8C84-FD53728C0BE6}"/>
          </ac:cxnSpMkLst>
        </pc:cxnChg>
        <pc:cxnChg chg="add mod">
          <ac:chgData name="ALEJANDRO TAPIA" userId="f74c3613-9739-4adc-8ab1-45494e7b82ef" providerId="ADAL" clId="{9FE9E101-72D1-4DCE-AB3A-13DEDA747181}" dt="2023-06-02T18:26:22.755" v="938" actId="1076"/>
          <ac:cxnSpMkLst>
            <pc:docMk/>
            <pc:sldMk cId="787141375" sldId="274"/>
            <ac:cxnSpMk id="62" creationId="{9C6899B4-E99D-3DB2-B4BA-9568BA0FD96D}"/>
          </ac:cxnSpMkLst>
        </pc:cxnChg>
        <pc:cxnChg chg="add mod">
          <ac:chgData name="ALEJANDRO TAPIA" userId="f74c3613-9739-4adc-8ab1-45494e7b82ef" providerId="ADAL" clId="{9FE9E101-72D1-4DCE-AB3A-13DEDA747181}" dt="2023-06-02T18:26:22.755" v="938" actId="1076"/>
          <ac:cxnSpMkLst>
            <pc:docMk/>
            <pc:sldMk cId="787141375" sldId="274"/>
            <ac:cxnSpMk id="64" creationId="{2D492B6D-0561-C2FA-4A6C-60164E83EBED}"/>
          </ac:cxnSpMkLst>
        </pc:cxnChg>
      </pc:sldChg>
      <pc:sldChg chg="addSp delSp modSp add del mod">
        <pc:chgData name="ALEJANDRO TAPIA" userId="f74c3613-9739-4adc-8ab1-45494e7b82ef" providerId="ADAL" clId="{9FE9E101-72D1-4DCE-AB3A-13DEDA747181}" dt="2023-06-02T20:28:19.704" v="3649" actId="47"/>
        <pc:sldMkLst>
          <pc:docMk/>
          <pc:sldMk cId="1710562023" sldId="275"/>
        </pc:sldMkLst>
        <pc:spChg chg="mod">
          <ac:chgData name="ALEJANDRO TAPIA" userId="f74c3613-9739-4adc-8ab1-45494e7b82ef" providerId="ADAL" clId="{9FE9E101-72D1-4DCE-AB3A-13DEDA747181}" dt="2023-06-02T20:28:09.126" v="3647" actId="20577"/>
          <ac:spMkLst>
            <pc:docMk/>
            <pc:sldMk cId="1710562023" sldId="275"/>
            <ac:spMk id="2" creationId="{00000000-0000-0000-0000-000000000000}"/>
          </ac:spMkLst>
        </pc:spChg>
        <pc:spChg chg="add del mod">
          <ac:chgData name="ALEJANDRO TAPIA" userId="f74c3613-9739-4adc-8ab1-45494e7b82ef" providerId="ADAL" clId="{9FE9E101-72D1-4DCE-AB3A-13DEDA747181}" dt="2023-06-02T18:42:24.074" v="1838"/>
          <ac:spMkLst>
            <pc:docMk/>
            <pc:sldMk cId="1710562023" sldId="275"/>
            <ac:spMk id="3" creationId="{C3C11FBE-DE8E-0C20-6F4A-7F4179D340E4}"/>
          </ac:spMkLst>
        </pc:spChg>
        <pc:spChg chg="del mod">
          <ac:chgData name="ALEJANDRO TAPIA" userId="f74c3613-9739-4adc-8ab1-45494e7b82ef" providerId="ADAL" clId="{9FE9E101-72D1-4DCE-AB3A-13DEDA747181}" dt="2023-06-02T18:42:12.942" v="1834"/>
          <ac:spMkLst>
            <pc:docMk/>
            <pc:sldMk cId="1710562023" sldId="275"/>
            <ac:spMk id="8" creationId="{6F64B256-5A2A-6E49-6694-2CA2EE8146BA}"/>
          </ac:spMkLst>
        </pc:spChg>
      </pc:sldChg>
      <pc:sldChg chg="addSp delSp modSp add mod ord">
        <pc:chgData name="ALEJANDRO TAPIA" userId="f74c3613-9739-4adc-8ab1-45494e7b82ef" providerId="ADAL" clId="{9FE9E101-72D1-4DCE-AB3A-13DEDA747181}" dt="2023-06-03T03:55:22.859" v="4335" actId="27636"/>
        <pc:sldMkLst>
          <pc:docMk/>
          <pc:sldMk cId="3826019937" sldId="276"/>
        </pc:sldMkLst>
        <pc:spChg chg="mod">
          <ac:chgData name="ALEJANDRO TAPIA" userId="f74c3613-9739-4adc-8ab1-45494e7b82ef" providerId="ADAL" clId="{9FE9E101-72D1-4DCE-AB3A-13DEDA747181}" dt="2023-06-02T18:43:02.698" v="1856" actId="20577"/>
          <ac:spMkLst>
            <pc:docMk/>
            <pc:sldMk cId="3826019937" sldId="276"/>
            <ac:spMk id="2" creationId="{00000000-0000-0000-0000-000000000000}"/>
          </ac:spMkLst>
        </pc:spChg>
        <pc:spChg chg="add mod">
          <ac:chgData name="ALEJANDRO TAPIA" userId="f74c3613-9739-4adc-8ab1-45494e7b82ef" providerId="ADAL" clId="{9FE9E101-72D1-4DCE-AB3A-13DEDA747181}" dt="2023-06-02T18:42:56.877" v="1843" actId="478"/>
          <ac:spMkLst>
            <pc:docMk/>
            <pc:sldMk cId="3826019937" sldId="276"/>
            <ac:spMk id="4" creationId="{47E6C2B5-2DCC-1D81-29AC-FB41BDECCD09}"/>
          </ac:spMkLst>
        </pc:spChg>
        <pc:spChg chg="mod">
          <ac:chgData name="ALEJANDRO TAPIA" userId="f74c3613-9739-4adc-8ab1-45494e7b82ef" providerId="ADAL" clId="{9FE9E101-72D1-4DCE-AB3A-13DEDA747181}" dt="2023-06-03T03:55:22.859" v="4335" actId="27636"/>
          <ac:spMkLst>
            <pc:docMk/>
            <pc:sldMk cId="3826019937" sldId="276"/>
            <ac:spMk id="5" creationId="{F69A19D2-6F88-B8C8-57F4-DE7F6FB3F1C0}"/>
          </ac:spMkLst>
        </pc:spChg>
        <pc:graphicFrameChg chg="del mod">
          <ac:chgData name="ALEJANDRO TAPIA" userId="f74c3613-9739-4adc-8ab1-45494e7b82ef" providerId="ADAL" clId="{9FE9E101-72D1-4DCE-AB3A-13DEDA747181}" dt="2023-06-02T18:42:56.877" v="1843" actId="478"/>
          <ac:graphicFrameMkLst>
            <pc:docMk/>
            <pc:sldMk cId="3826019937" sldId="276"/>
            <ac:graphicFrameMk id="7" creationId="{7057DE36-6965-99B5-2D8F-808D92A91211}"/>
          </ac:graphicFrameMkLst>
        </pc:graphicFrameChg>
      </pc:sldChg>
      <pc:sldChg chg="addSp delSp modSp add mod">
        <pc:chgData name="ALEJANDRO TAPIA" userId="f74c3613-9739-4adc-8ab1-45494e7b82ef" providerId="ADAL" clId="{9FE9E101-72D1-4DCE-AB3A-13DEDA747181}" dt="2023-06-02T19:48:51.826" v="3307" actId="20577"/>
        <pc:sldMkLst>
          <pc:docMk/>
          <pc:sldMk cId="4134115309" sldId="277"/>
        </pc:sldMkLst>
        <pc:spChg chg="mod">
          <ac:chgData name="ALEJANDRO TAPIA" userId="f74c3613-9739-4adc-8ab1-45494e7b82ef" providerId="ADAL" clId="{9FE9E101-72D1-4DCE-AB3A-13DEDA747181}" dt="2023-06-02T18:43:57.908" v="1878" actId="20577"/>
          <ac:spMkLst>
            <pc:docMk/>
            <pc:sldMk cId="4134115309" sldId="277"/>
            <ac:spMk id="2" creationId="{00000000-0000-0000-0000-000000000000}"/>
          </ac:spMkLst>
        </pc:spChg>
        <pc:spChg chg="add mod">
          <ac:chgData name="ALEJANDRO TAPIA" userId="f74c3613-9739-4adc-8ab1-45494e7b82ef" providerId="ADAL" clId="{9FE9E101-72D1-4DCE-AB3A-13DEDA747181}" dt="2023-06-02T18:44:03.237" v="1880" actId="478"/>
          <ac:spMkLst>
            <pc:docMk/>
            <pc:sldMk cId="4134115309" sldId="277"/>
            <ac:spMk id="4" creationId="{62866A62-246B-96DE-4755-7682DE404FA8}"/>
          </ac:spMkLst>
        </pc:spChg>
        <pc:spChg chg="mod">
          <ac:chgData name="ALEJANDRO TAPIA" userId="f74c3613-9739-4adc-8ab1-45494e7b82ef" providerId="ADAL" clId="{9FE9E101-72D1-4DCE-AB3A-13DEDA747181}" dt="2023-06-02T19:48:51.826" v="3307" actId="20577"/>
          <ac:spMkLst>
            <pc:docMk/>
            <pc:sldMk cId="4134115309" sldId="277"/>
            <ac:spMk id="5" creationId="{F69A19D2-6F88-B8C8-57F4-DE7F6FB3F1C0}"/>
          </ac:spMkLst>
        </pc:spChg>
        <pc:graphicFrameChg chg="del modGraphic">
          <ac:chgData name="ALEJANDRO TAPIA" userId="f74c3613-9739-4adc-8ab1-45494e7b82ef" providerId="ADAL" clId="{9FE9E101-72D1-4DCE-AB3A-13DEDA747181}" dt="2023-06-02T18:44:03.237" v="1880" actId="478"/>
          <ac:graphicFrameMkLst>
            <pc:docMk/>
            <pc:sldMk cId="4134115309" sldId="277"/>
            <ac:graphicFrameMk id="7" creationId="{7057DE36-6965-99B5-2D8F-808D92A91211}"/>
          </ac:graphicFrameMkLst>
        </pc:graphicFrameChg>
      </pc:sldChg>
      <pc:sldChg chg="modSp add mod">
        <pc:chgData name="ALEJANDRO TAPIA" userId="f74c3613-9739-4adc-8ab1-45494e7b82ef" providerId="ADAL" clId="{9FE9E101-72D1-4DCE-AB3A-13DEDA747181}" dt="2023-06-03T03:55:16.962" v="4334" actId="20577"/>
        <pc:sldMkLst>
          <pc:docMk/>
          <pc:sldMk cId="2529388355" sldId="278"/>
        </pc:sldMkLst>
        <pc:spChg chg="mod">
          <ac:chgData name="ALEJANDRO TAPIA" userId="f74c3613-9739-4adc-8ab1-45494e7b82ef" providerId="ADAL" clId="{9FE9E101-72D1-4DCE-AB3A-13DEDA747181}" dt="2023-06-02T20:30:19.115" v="3662" actId="20577"/>
          <ac:spMkLst>
            <pc:docMk/>
            <pc:sldMk cId="2529388355" sldId="278"/>
            <ac:spMk id="2" creationId="{00000000-0000-0000-0000-000000000000}"/>
          </ac:spMkLst>
        </pc:spChg>
        <pc:spChg chg="mod">
          <ac:chgData name="ALEJANDRO TAPIA" userId="f74c3613-9739-4adc-8ab1-45494e7b82ef" providerId="ADAL" clId="{9FE9E101-72D1-4DCE-AB3A-13DEDA747181}" dt="2023-06-03T03:55:16.962" v="4334" actId="20577"/>
          <ac:spMkLst>
            <pc:docMk/>
            <pc:sldMk cId="2529388355" sldId="278"/>
            <ac:spMk id="5" creationId="{F69A19D2-6F88-B8C8-57F4-DE7F6FB3F1C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C2446EEE-9F74-414C-8CF3-76F72C6C9CBB}" type="datetime1">
              <a:rPr lang="es-ES" smtClean="0"/>
              <a:t>03/06/2023</a:t>
            </a:fld>
            <a:endParaRPr lang="es-ES" dirty="0"/>
          </a:p>
        </p:txBody>
      </p:sp>
      <p:sp>
        <p:nvSpPr>
          <p:cNvPr id="4" name="Marcador de posición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es-ES"/>
              <a:t>‹Nº›</a:t>
            </a:fld>
            <a:endParaRPr lang="es-ES" dirty="0"/>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5:48.61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0,'6233'0,"-6211"0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50.62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1 651,'0'-650,"0"1692,0-1019</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55.18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1647,'0'-1624,"0"1601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44.37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0,'3211'0,"-3195"0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47.71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0,'2462'0,"-2439"0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55.34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1,'3877'0,"-3855"0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58.510"/>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1,'2765'0,"-2748"0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01.94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1,'4113'0,"-4091"0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04.99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0,'2590'0,"-2590"0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07.74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1,'2321'0,"-2304"0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11.81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0,'2540'0,"-2517"0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5:52.64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0,'9480'0,"-9457"0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14.98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1,'2488'0,"-2465"0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18.75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0,'681'0,"-658"0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21.49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0,'5'0,"5"0,6 0,5 0,3 0,1 0,2 0,1 0,-1 0,0 0,-4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23.72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1,'473'0,"-451"0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26.63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0,'4'0,"7"0,5 0,4 0,4 0,2 0,1 0,0 0,0 0,0 0,0 0,0 0,-5 0,-2 0,1 0,-4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27.89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1,'5'0,"5"0,7 0,3 0,4 0,-2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28.690"/>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1,'4'0,"2"0,4 0,5 0,0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31.03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16,'5'0,"1"-4,4-2,0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43.63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0,'0'1311,"0"-1289</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47.39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1,'2750'0,"-2728"0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5:55.70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1,'4039'0,"-4021"0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50.12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0,'2829'0,"-2807"0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51.760"/>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1,'503'0,"-492"0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7:54.210"/>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0,'2248'0,"-2231"0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01.24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0,'4401'0,"-4379"0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03.25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1,'743'0,"-734"0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12.23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0,'0'1075,"0"-1053</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14.00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1,'0'890,"0"-867</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15.36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1 709,'0'-691,"0"674</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18.72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1,'0'776,"0"-768</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19.26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0,'0'525,"0"-504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00.64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1,'3378'0,"-3356"0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26.00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1 891,'0'-871,"0"852</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31.12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27,'0'0,"0"-4,0-2,0 1,0 0,0 2,0 1,0 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8:32.09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1,'0'0,"0"4,0 2</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9:25.28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0,'5239'0,"-5218"0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9:27.65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1,'5798'0,"-5780"0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9:31.31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1,'2698'0,"-2676"0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9:39.25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0,'2645'0,"-2623"0</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9:41.99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1,'2107'0,"-2089"0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2:38.04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0,'6542'0,"-6525"0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2:42.87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1,'11983'0,"-11966"0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07.42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1,'3222'0,"-3200"0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2:47.13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0,'5123'0,"-5105"0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2:50.21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1,'4572'0,"-4553"0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2:52.92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0,'5250'0,"-5232"0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03.48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0,'2498'0,"-2480"0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08.78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0,'2755'0,"-3026"0,257 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13.85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0,'3091'0,"-3073"0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22.06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0,'4911'0,"-4892"0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26.20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1,'3749'0,"-3860"0,100 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45.07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86,'657'0,"-631"-1,-1-2,0-1,36-9,-36 6,0 2,1 0,37 0,2095 6,-2138-2,0-1,25-6,39-3,1102 12,-1162-2,48-9,-47 5,45-1,606 7,-658-1</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48.04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1,'5271'0,"-5253"0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10.92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0,'1466'0,"-1443"0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55.69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0,'1970'0,"-1952"0</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3:58.67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0,'2985'0,"-2966"0</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11.62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0,'6821'0,"-6807"0</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15.31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1 192,'890'0,"-871"-1,0-1,27-6,-26 4,-1 1,27-2,-19 4,1-2,53-14,-54 11,0 0,0 2,31-1,387 6,-425-2,-1-1,27-6,38-3,-44 10,74-13,-22 7,-77 8,1-1,-1-1,0-1,0 0,1-1,-1-1,-1 0,16-6,-18 5,1 1,-1 0,1 1,0 1,14-1,23-5,99-13,-123 17,-1 1,1 1,35 3,-39-1,-3 0</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26.28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146 0,'324'0,"-713"0,4057 0,-7399 0,3713 0</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39.83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1,'1817'0,"-1803"0</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42.38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0,'2476'0,"-2458"0</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56.93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1,'3006'0,"-2988"0</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4:59.251"/>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1,'2204'0,"-2188"0</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11.25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0,'6766'0,"-9558"0,2777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12.91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1,'36'0,"0"1,0 1,50 11,25 2,-22-4,16 0,-83-11</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14.13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0,'2033'0,"-2015"0</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25.85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0,'4467'0,"-4449"0</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29.96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0,'4347'0,"-4778"0,420 0</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48.17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1,'5019'0,"-5002"0</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50.49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0,'3218'0,"-3200"0</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55.19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1,'3112'0,"-3094"0</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5:58.99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1,'877'0,"-1075"0,244 0,-33 0</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6:09.32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1,'2300'0,"-2287"0</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6:11.02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0,'1398'0,"-1380"0</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6:12.41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0,'1305'0,"-1291"0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21.09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0,'3143'0,"-3121"0</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6:28.29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0,'1651'0,"-1633"0</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03.297"/>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1,'1673'0,"-1655"0</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05.88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0,'1630'0,"-1611"0</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09.202"/>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0,'1482'0,"-1464"0</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12.27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1,'1291'0,"-1273"0</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14.80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1,'1948'0,"-1930"0</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25.46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0,'3410'0,"-3394"0</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7:30.11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0,'3178'0,"-3162"0</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00.209"/>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3766 1,'-3747'0,"3729"0</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04.92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1,'4852'0,"-4836"0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07:46:22.866"/>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0,'5'0,"5"0,6 0,5 0,2 0,-1 0</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07.595"/>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1,'5334'0,"-5316"0</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18.703"/>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0 1,'4446'0,"-4428"0</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21.654"/>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1,'1630'0,"-1612"0</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3T11:48:24.218"/>
    </inkml:context>
    <inkml:brush xml:id="br0">
      <inkml:brushProperty name="width" value="0.3" units="cm"/>
      <inkml:brushProperty name="height" value="0.6" units="cm"/>
      <inkml:brushProperty name="color" value="#FF2500"/>
      <inkml:brushProperty name="tip" value="rectangle"/>
      <inkml:brushProperty name="rasterOp" value="maskPen"/>
      <inkml:brushProperty name="ignorePressure" value="1"/>
    </inkml:brush>
  </inkml:definitions>
  <inkml:trace contextRef="#ctx0" brushRef="#br0">1 0,'2943'0,"-2925"0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0.png>
</file>

<file path=ppt/media/image71.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posición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848FC2AD-8B93-45A4-8827-85E82B2F4F55}" type="datetime1">
              <a:rPr lang="es-ES" noProof="0" smtClean="0"/>
              <a:t>03/06/2023</a:t>
            </a:fld>
            <a:endParaRPr lang="es-ES" noProof="0" dirty="0"/>
          </a:p>
        </p:txBody>
      </p:sp>
      <p:sp>
        <p:nvSpPr>
          <p:cNvPr id="4" name="Marcador de posición de imagen de diapositiva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noProof="0" dirty="0"/>
              <a:t>Editar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1F2A70B-78F2-4DCF-B53B-C990D2FAFB8A}" type="slidenum">
              <a:rPr lang="es-ES" noProof="0"/>
              <a:t>‹Nº›</a:t>
            </a:fld>
            <a:endParaRPr lang="es-ES" noProof="0"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a:t>
            </a:fld>
            <a:endParaRPr lang="es-ES" dirty="0"/>
          </a:p>
        </p:txBody>
      </p:sp>
    </p:spTree>
    <p:extLst>
      <p:ext uri="{BB962C8B-B14F-4D97-AF65-F5344CB8AC3E}">
        <p14:creationId xmlns:p14="http://schemas.microsoft.com/office/powerpoint/2010/main" val="3419586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10</a:t>
            </a:fld>
            <a:endParaRPr lang="es-ES" dirty="0"/>
          </a:p>
        </p:txBody>
      </p:sp>
    </p:spTree>
    <p:extLst>
      <p:ext uri="{BB962C8B-B14F-4D97-AF65-F5344CB8AC3E}">
        <p14:creationId xmlns:p14="http://schemas.microsoft.com/office/powerpoint/2010/main" val="42076289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11</a:t>
            </a:fld>
            <a:endParaRPr lang="es-ES" dirty="0"/>
          </a:p>
        </p:txBody>
      </p:sp>
    </p:spTree>
    <p:extLst>
      <p:ext uri="{BB962C8B-B14F-4D97-AF65-F5344CB8AC3E}">
        <p14:creationId xmlns:p14="http://schemas.microsoft.com/office/powerpoint/2010/main" val="2372226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12</a:t>
            </a:fld>
            <a:endParaRPr lang="es-ES" dirty="0"/>
          </a:p>
        </p:txBody>
      </p:sp>
    </p:spTree>
    <p:extLst>
      <p:ext uri="{BB962C8B-B14F-4D97-AF65-F5344CB8AC3E}">
        <p14:creationId xmlns:p14="http://schemas.microsoft.com/office/powerpoint/2010/main" val="3735127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13</a:t>
            </a:fld>
            <a:endParaRPr lang="es-ES" dirty="0"/>
          </a:p>
        </p:txBody>
      </p:sp>
    </p:spTree>
    <p:extLst>
      <p:ext uri="{BB962C8B-B14F-4D97-AF65-F5344CB8AC3E}">
        <p14:creationId xmlns:p14="http://schemas.microsoft.com/office/powerpoint/2010/main" val="3585714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14</a:t>
            </a:fld>
            <a:endParaRPr lang="es-ES" dirty="0"/>
          </a:p>
        </p:txBody>
      </p:sp>
    </p:spTree>
    <p:extLst>
      <p:ext uri="{BB962C8B-B14F-4D97-AF65-F5344CB8AC3E}">
        <p14:creationId xmlns:p14="http://schemas.microsoft.com/office/powerpoint/2010/main" val="2789566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15</a:t>
            </a:fld>
            <a:endParaRPr lang="es-ES" dirty="0"/>
          </a:p>
        </p:txBody>
      </p:sp>
    </p:spTree>
    <p:extLst>
      <p:ext uri="{BB962C8B-B14F-4D97-AF65-F5344CB8AC3E}">
        <p14:creationId xmlns:p14="http://schemas.microsoft.com/office/powerpoint/2010/main" val="2882155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16</a:t>
            </a:fld>
            <a:endParaRPr lang="es-ES" dirty="0"/>
          </a:p>
        </p:txBody>
      </p:sp>
    </p:spTree>
    <p:extLst>
      <p:ext uri="{BB962C8B-B14F-4D97-AF65-F5344CB8AC3E}">
        <p14:creationId xmlns:p14="http://schemas.microsoft.com/office/powerpoint/2010/main" val="28590812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17</a:t>
            </a:fld>
            <a:endParaRPr lang="es-ES" dirty="0"/>
          </a:p>
        </p:txBody>
      </p:sp>
    </p:spTree>
    <p:extLst>
      <p:ext uri="{BB962C8B-B14F-4D97-AF65-F5344CB8AC3E}">
        <p14:creationId xmlns:p14="http://schemas.microsoft.com/office/powerpoint/2010/main" val="23702546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18</a:t>
            </a:fld>
            <a:endParaRPr lang="es-ES" dirty="0"/>
          </a:p>
        </p:txBody>
      </p:sp>
    </p:spTree>
    <p:extLst>
      <p:ext uri="{BB962C8B-B14F-4D97-AF65-F5344CB8AC3E}">
        <p14:creationId xmlns:p14="http://schemas.microsoft.com/office/powerpoint/2010/main" val="32983480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19</a:t>
            </a:fld>
            <a:endParaRPr lang="es-ES" dirty="0"/>
          </a:p>
        </p:txBody>
      </p:sp>
    </p:spTree>
    <p:extLst>
      <p:ext uri="{BB962C8B-B14F-4D97-AF65-F5344CB8AC3E}">
        <p14:creationId xmlns:p14="http://schemas.microsoft.com/office/powerpoint/2010/main" val="3371390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a:t>
            </a:fld>
            <a:endParaRPr lang="es-ES" dirty="0"/>
          </a:p>
        </p:txBody>
      </p:sp>
    </p:spTree>
    <p:extLst>
      <p:ext uri="{BB962C8B-B14F-4D97-AF65-F5344CB8AC3E}">
        <p14:creationId xmlns:p14="http://schemas.microsoft.com/office/powerpoint/2010/main" val="42856774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20</a:t>
            </a:fld>
            <a:endParaRPr lang="es-ES" dirty="0"/>
          </a:p>
        </p:txBody>
      </p:sp>
    </p:spTree>
    <p:extLst>
      <p:ext uri="{BB962C8B-B14F-4D97-AF65-F5344CB8AC3E}">
        <p14:creationId xmlns:p14="http://schemas.microsoft.com/office/powerpoint/2010/main" val="35966543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21</a:t>
            </a:fld>
            <a:endParaRPr lang="es-ES" dirty="0"/>
          </a:p>
        </p:txBody>
      </p:sp>
    </p:spTree>
    <p:extLst>
      <p:ext uri="{BB962C8B-B14F-4D97-AF65-F5344CB8AC3E}">
        <p14:creationId xmlns:p14="http://schemas.microsoft.com/office/powerpoint/2010/main" val="13663607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22</a:t>
            </a:fld>
            <a:endParaRPr lang="es-ES" dirty="0"/>
          </a:p>
        </p:txBody>
      </p:sp>
    </p:spTree>
    <p:extLst>
      <p:ext uri="{BB962C8B-B14F-4D97-AF65-F5344CB8AC3E}">
        <p14:creationId xmlns:p14="http://schemas.microsoft.com/office/powerpoint/2010/main" val="40718312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23</a:t>
            </a:fld>
            <a:endParaRPr lang="es-ES" dirty="0"/>
          </a:p>
        </p:txBody>
      </p:sp>
    </p:spTree>
    <p:extLst>
      <p:ext uri="{BB962C8B-B14F-4D97-AF65-F5344CB8AC3E}">
        <p14:creationId xmlns:p14="http://schemas.microsoft.com/office/powerpoint/2010/main" val="37775230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24</a:t>
            </a:fld>
            <a:endParaRPr lang="es-ES" dirty="0"/>
          </a:p>
        </p:txBody>
      </p:sp>
    </p:spTree>
    <p:extLst>
      <p:ext uri="{BB962C8B-B14F-4D97-AF65-F5344CB8AC3E}">
        <p14:creationId xmlns:p14="http://schemas.microsoft.com/office/powerpoint/2010/main" val="808128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25</a:t>
            </a:fld>
            <a:endParaRPr lang="es-ES" dirty="0"/>
          </a:p>
        </p:txBody>
      </p:sp>
    </p:spTree>
    <p:extLst>
      <p:ext uri="{BB962C8B-B14F-4D97-AF65-F5344CB8AC3E}">
        <p14:creationId xmlns:p14="http://schemas.microsoft.com/office/powerpoint/2010/main" val="21984947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26</a:t>
            </a:fld>
            <a:endParaRPr lang="es-ES" dirty="0"/>
          </a:p>
        </p:txBody>
      </p:sp>
    </p:spTree>
    <p:extLst>
      <p:ext uri="{BB962C8B-B14F-4D97-AF65-F5344CB8AC3E}">
        <p14:creationId xmlns:p14="http://schemas.microsoft.com/office/powerpoint/2010/main" val="13327505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27</a:t>
            </a:fld>
            <a:endParaRPr lang="es-ES" dirty="0"/>
          </a:p>
        </p:txBody>
      </p:sp>
    </p:spTree>
    <p:extLst>
      <p:ext uri="{BB962C8B-B14F-4D97-AF65-F5344CB8AC3E}">
        <p14:creationId xmlns:p14="http://schemas.microsoft.com/office/powerpoint/2010/main" val="1287985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28</a:t>
            </a:fld>
            <a:endParaRPr lang="es-ES" dirty="0"/>
          </a:p>
        </p:txBody>
      </p:sp>
    </p:spTree>
    <p:extLst>
      <p:ext uri="{BB962C8B-B14F-4D97-AF65-F5344CB8AC3E}">
        <p14:creationId xmlns:p14="http://schemas.microsoft.com/office/powerpoint/2010/main" val="25841379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29</a:t>
            </a:fld>
            <a:endParaRPr lang="es-ES" dirty="0"/>
          </a:p>
        </p:txBody>
      </p:sp>
    </p:spTree>
    <p:extLst>
      <p:ext uri="{BB962C8B-B14F-4D97-AF65-F5344CB8AC3E}">
        <p14:creationId xmlns:p14="http://schemas.microsoft.com/office/powerpoint/2010/main" val="4058807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a:t>
            </a:fld>
            <a:endParaRPr lang="es-ES" dirty="0"/>
          </a:p>
        </p:txBody>
      </p:sp>
    </p:spTree>
    <p:extLst>
      <p:ext uri="{BB962C8B-B14F-4D97-AF65-F5344CB8AC3E}">
        <p14:creationId xmlns:p14="http://schemas.microsoft.com/office/powerpoint/2010/main" val="40832311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30</a:t>
            </a:fld>
            <a:endParaRPr lang="es-ES" dirty="0"/>
          </a:p>
        </p:txBody>
      </p:sp>
    </p:spTree>
    <p:extLst>
      <p:ext uri="{BB962C8B-B14F-4D97-AF65-F5344CB8AC3E}">
        <p14:creationId xmlns:p14="http://schemas.microsoft.com/office/powerpoint/2010/main" val="11389775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31</a:t>
            </a:fld>
            <a:endParaRPr lang="es-ES" dirty="0"/>
          </a:p>
        </p:txBody>
      </p:sp>
    </p:spTree>
    <p:extLst>
      <p:ext uri="{BB962C8B-B14F-4D97-AF65-F5344CB8AC3E}">
        <p14:creationId xmlns:p14="http://schemas.microsoft.com/office/powerpoint/2010/main" val="3733245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32</a:t>
            </a:fld>
            <a:endParaRPr lang="es-ES" dirty="0"/>
          </a:p>
        </p:txBody>
      </p:sp>
    </p:spTree>
    <p:extLst>
      <p:ext uri="{BB962C8B-B14F-4D97-AF65-F5344CB8AC3E}">
        <p14:creationId xmlns:p14="http://schemas.microsoft.com/office/powerpoint/2010/main" val="36078769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33</a:t>
            </a:fld>
            <a:endParaRPr lang="es-ES" dirty="0"/>
          </a:p>
        </p:txBody>
      </p:sp>
    </p:spTree>
    <p:extLst>
      <p:ext uri="{BB962C8B-B14F-4D97-AF65-F5344CB8AC3E}">
        <p14:creationId xmlns:p14="http://schemas.microsoft.com/office/powerpoint/2010/main" val="29822653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34</a:t>
            </a:fld>
            <a:endParaRPr lang="es-ES" dirty="0"/>
          </a:p>
        </p:txBody>
      </p:sp>
    </p:spTree>
    <p:extLst>
      <p:ext uri="{BB962C8B-B14F-4D97-AF65-F5344CB8AC3E}">
        <p14:creationId xmlns:p14="http://schemas.microsoft.com/office/powerpoint/2010/main" val="2294643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35</a:t>
            </a:fld>
            <a:endParaRPr lang="es-ES" dirty="0"/>
          </a:p>
        </p:txBody>
      </p:sp>
    </p:spTree>
    <p:extLst>
      <p:ext uri="{BB962C8B-B14F-4D97-AF65-F5344CB8AC3E}">
        <p14:creationId xmlns:p14="http://schemas.microsoft.com/office/powerpoint/2010/main" val="41905104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36</a:t>
            </a:fld>
            <a:endParaRPr lang="es-ES" dirty="0"/>
          </a:p>
        </p:txBody>
      </p:sp>
    </p:spTree>
    <p:extLst>
      <p:ext uri="{BB962C8B-B14F-4D97-AF65-F5344CB8AC3E}">
        <p14:creationId xmlns:p14="http://schemas.microsoft.com/office/powerpoint/2010/main" val="15229974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37</a:t>
            </a:fld>
            <a:endParaRPr lang="es-ES" dirty="0"/>
          </a:p>
        </p:txBody>
      </p:sp>
    </p:spTree>
    <p:extLst>
      <p:ext uri="{BB962C8B-B14F-4D97-AF65-F5344CB8AC3E}">
        <p14:creationId xmlns:p14="http://schemas.microsoft.com/office/powerpoint/2010/main" val="38484237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38</a:t>
            </a:fld>
            <a:endParaRPr lang="es-ES" dirty="0"/>
          </a:p>
        </p:txBody>
      </p:sp>
    </p:spTree>
    <p:extLst>
      <p:ext uri="{BB962C8B-B14F-4D97-AF65-F5344CB8AC3E}">
        <p14:creationId xmlns:p14="http://schemas.microsoft.com/office/powerpoint/2010/main" val="16820895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39</a:t>
            </a:fld>
            <a:endParaRPr lang="es-ES" dirty="0"/>
          </a:p>
        </p:txBody>
      </p:sp>
    </p:spTree>
    <p:extLst>
      <p:ext uri="{BB962C8B-B14F-4D97-AF65-F5344CB8AC3E}">
        <p14:creationId xmlns:p14="http://schemas.microsoft.com/office/powerpoint/2010/main" val="1541048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a:t>
            </a:fld>
            <a:endParaRPr lang="es-ES" dirty="0"/>
          </a:p>
        </p:txBody>
      </p:sp>
    </p:spTree>
    <p:extLst>
      <p:ext uri="{BB962C8B-B14F-4D97-AF65-F5344CB8AC3E}">
        <p14:creationId xmlns:p14="http://schemas.microsoft.com/office/powerpoint/2010/main" val="1746344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40</a:t>
            </a:fld>
            <a:endParaRPr lang="es-ES" dirty="0"/>
          </a:p>
        </p:txBody>
      </p:sp>
    </p:spTree>
    <p:extLst>
      <p:ext uri="{BB962C8B-B14F-4D97-AF65-F5344CB8AC3E}">
        <p14:creationId xmlns:p14="http://schemas.microsoft.com/office/powerpoint/2010/main" val="14323612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41</a:t>
            </a:fld>
            <a:endParaRPr lang="es-ES" dirty="0"/>
          </a:p>
        </p:txBody>
      </p:sp>
    </p:spTree>
    <p:extLst>
      <p:ext uri="{BB962C8B-B14F-4D97-AF65-F5344CB8AC3E}">
        <p14:creationId xmlns:p14="http://schemas.microsoft.com/office/powerpoint/2010/main" val="35169755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42</a:t>
            </a:fld>
            <a:endParaRPr lang="es-ES" dirty="0"/>
          </a:p>
        </p:txBody>
      </p:sp>
    </p:spTree>
    <p:extLst>
      <p:ext uri="{BB962C8B-B14F-4D97-AF65-F5344CB8AC3E}">
        <p14:creationId xmlns:p14="http://schemas.microsoft.com/office/powerpoint/2010/main" val="35990725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43</a:t>
            </a:fld>
            <a:endParaRPr lang="es-ES" dirty="0"/>
          </a:p>
        </p:txBody>
      </p:sp>
    </p:spTree>
    <p:extLst>
      <p:ext uri="{BB962C8B-B14F-4D97-AF65-F5344CB8AC3E}">
        <p14:creationId xmlns:p14="http://schemas.microsoft.com/office/powerpoint/2010/main" val="26603395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44</a:t>
            </a:fld>
            <a:endParaRPr lang="es-ES" dirty="0"/>
          </a:p>
        </p:txBody>
      </p:sp>
    </p:spTree>
    <p:extLst>
      <p:ext uri="{BB962C8B-B14F-4D97-AF65-F5344CB8AC3E}">
        <p14:creationId xmlns:p14="http://schemas.microsoft.com/office/powerpoint/2010/main" val="20902060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45</a:t>
            </a:fld>
            <a:endParaRPr lang="es-ES" dirty="0"/>
          </a:p>
        </p:txBody>
      </p:sp>
    </p:spTree>
    <p:extLst>
      <p:ext uri="{BB962C8B-B14F-4D97-AF65-F5344CB8AC3E}">
        <p14:creationId xmlns:p14="http://schemas.microsoft.com/office/powerpoint/2010/main" val="1671553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46</a:t>
            </a:fld>
            <a:endParaRPr lang="es-ES" dirty="0"/>
          </a:p>
        </p:txBody>
      </p:sp>
    </p:spTree>
    <p:extLst>
      <p:ext uri="{BB962C8B-B14F-4D97-AF65-F5344CB8AC3E}">
        <p14:creationId xmlns:p14="http://schemas.microsoft.com/office/powerpoint/2010/main" val="11591076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47</a:t>
            </a:fld>
            <a:endParaRPr lang="es-ES" dirty="0"/>
          </a:p>
        </p:txBody>
      </p:sp>
    </p:spTree>
    <p:extLst>
      <p:ext uri="{BB962C8B-B14F-4D97-AF65-F5344CB8AC3E}">
        <p14:creationId xmlns:p14="http://schemas.microsoft.com/office/powerpoint/2010/main" val="262289039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48</a:t>
            </a:fld>
            <a:endParaRPr lang="es-ES" dirty="0"/>
          </a:p>
        </p:txBody>
      </p:sp>
    </p:spTree>
    <p:extLst>
      <p:ext uri="{BB962C8B-B14F-4D97-AF65-F5344CB8AC3E}">
        <p14:creationId xmlns:p14="http://schemas.microsoft.com/office/powerpoint/2010/main" val="34398436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49</a:t>
            </a:fld>
            <a:endParaRPr lang="es-ES" dirty="0"/>
          </a:p>
        </p:txBody>
      </p:sp>
    </p:spTree>
    <p:extLst>
      <p:ext uri="{BB962C8B-B14F-4D97-AF65-F5344CB8AC3E}">
        <p14:creationId xmlns:p14="http://schemas.microsoft.com/office/powerpoint/2010/main" val="1476296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a:t>
            </a:fld>
            <a:endParaRPr lang="es-ES" dirty="0"/>
          </a:p>
        </p:txBody>
      </p:sp>
    </p:spTree>
    <p:extLst>
      <p:ext uri="{BB962C8B-B14F-4D97-AF65-F5344CB8AC3E}">
        <p14:creationId xmlns:p14="http://schemas.microsoft.com/office/powerpoint/2010/main" val="34070991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50</a:t>
            </a:fld>
            <a:endParaRPr lang="es-ES" dirty="0"/>
          </a:p>
        </p:txBody>
      </p:sp>
    </p:spTree>
    <p:extLst>
      <p:ext uri="{BB962C8B-B14F-4D97-AF65-F5344CB8AC3E}">
        <p14:creationId xmlns:p14="http://schemas.microsoft.com/office/powerpoint/2010/main" val="17048306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51</a:t>
            </a:fld>
            <a:endParaRPr lang="es-ES" dirty="0"/>
          </a:p>
        </p:txBody>
      </p:sp>
    </p:spTree>
    <p:extLst>
      <p:ext uri="{BB962C8B-B14F-4D97-AF65-F5344CB8AC3E}">
        <p14:creationId xmlns:p14="http://schemas.microsoft.com/office/powerpoint/2010/main" val="292814806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52</a:t>
            </a:fld>
            <a:endParaRPr lang="es-ES" dirty="0"/>
          </a:p>
        </p:txBody>
      </p:sp>
    </p:spTree>
    <p:extLst>
      <p:ext uri="{BB962C8B-B14F-4D97-AF65-F5344CB8AC3E}">
        <p14:creationId xmlns:p14="http://schemas.microsoft.com/office/powerpoint/2010/main" val="218518480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53</a:t>
            </a:fld>
            <a:endParaRPr lang="es-ES" dirty="0"/>
          </a:p>
        </p:txBody>
      </p:sp>
    </p:spTree>
    <p:extLst>
      <p:ext uri="{BB962C8B-B14F-4D97-AF65-F5344CB8AC3E}">
        <p14:creationId xmlns:p14="http://schemas.microsoft.com/office/powerpoint/2010/main" val="332554334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54</a:t>
            </a:fld>
            <a:endParaRPr lang="es-ES" dirty="0"/>
          </a:p>
        </p:txBody>
      </p:sp>
    </p:spTree>
    <p:extLst>
      <p:ext uri="{BB962C8B-B14F-4D97-AF65-F5344CB8AC3E}">
        <p14:creationId xmlns:p14="http://schemas.microsoft.com/office/powerpoint/2010/main" val="7215478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55</a:t>
            </a:fld>
            <a:endParaRPr lang="es-ES" dirty="0"/>
          </a:p>
        </p:txBody>
      </p:sp>
    </p:spTree>
    <p:extLst>
      <p:ext uri="{BB962C8B-B14F-4D97-AF65-F5344CB8AC3E}">
        <p14:creationId xmlns:p14="http://schemas.microsoft.com/office/powerpoint/2010/main" val="17815401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56</a:t>
            </a:fld>
            <a:endParaRPr lang="es-ES" dirty="0"/>
          </a:p>
        </p:txBody>
      </p:sp>
    </p:spTree>
    <p:extLst>
      <p:ext uri="{BB962C8B-B14F-4D97-AF65-F5344CB8AC3E}">
        <p14:creationId xmlns:p14="http://schemas.microsoft.com/office/powerpoint/2010/main" val="417038614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57</a:t>
            </a:fld>
            <a:endParaRPr lang="es-ES" dirty="0"/>
          </a:p>
        </p:txBody>
      </p:sp>
    </p:spTree>
    <p:extLst>
      <p:ext uri="{BB962C8B-B14F-4D97-AF65-F5344CB8AC3E}">
        <p14:creationId xmlns:p14="http://schemas.microsoft.com/office/powerpoint/2010/main" val="418125491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58</a:t>
            </a:fld>
            <a:endParaRPr lang="es-ES" dirty="0"/>
          </a:p>
        </p:txBody>
      </p:sp>
    </p:spTree>
    <p:extLst>
      <p:ext uri="{BB962C8B-B14F-4D97-AF65-F5344CB8AC3E}">
        <p14:creationId xmlns:p14="http://schemas.microsoft.com/office/powerpoint/2010/main" val="177533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6</a:t>
            </a:fld>
            <a:endParaRPr lang="es-ES" dirty="0"/>
          </a:p>
        </p:txBody>
      </p:sp>
    </p:spTree>
    <p:extLst>
      <p:ext uri="{BB962C8B-B14F-4D97-AF65-F5344CB8AC3E}">
        <p14:creationId xmlns:p14="http://schemas.microsoft.com/office/powerpoint/2010/main" val="3961791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7</a:t>
            </a:fld>
            <a:endParaRPr lang="es-ES" dirty="0"/>
          </a:p>
        </p:txBody>
      </p:sp>
    </p:spTree>
    <p:extLst>
      <p:ext uri="{BB962C8B-B14F-4D97-AF65-F5344CB8AC3E}">
        <p14:creationId xmlns:p14="http://schemas.microsoft.com/office/powerpoint/2010/main" val="2906742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8</a:t>
            </a:fld>
            <a:endParaRPr lang="es-ES" dirty="0"/>
          </a:p>
        </p:txBody>
      </p:sp>
    </p:spTree>
    <p:extLst>
      <p:ext uri="{BB962C8B-B14F-4D97-AF65-F5344CB8AC3E}">
        <p14:creationId xmlns:p14="http://schemas.microsoft.com/office/powerpoint/2010/main" val="1299071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01F2A70B-78F2-4DCF-B53B-C990D2FAFB8A}" type="slidenum">
              <a:rPr lang="es-ES" smtClean="0"/>
              <a:t>9</a:t>
            </a:fld>
            <a:endParaRPr lang="es-ES" dirty="0"/>
          </a:p>
        </p:txBody>
      </p:sp>
    </p:spTree>
    <p:extLst>
      <p:ext uri="{BB962C8B-B14F-4D97-AF65-F5344CB8AC3E}">
        <p14:creationId xmlns:p14="http://schemas.microsoft.com/office/powerpoint/2010/main" val="38892200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2413" y="1905000"/>
            <a:ext cx="9144000" cy="2667000"/>
          </a:xfrm>
        </p:spPr>
        <p:txBody>
          <a:bodyPr rtlCol="0">
            <a:noAutofit/>
          </a:bodyPr>
          <a:lstStyle>
            <a:lvl1pPr rtl="0">
              <a:defRPr sz="5400"/>
            </a:lvl1pPr>
          </a:lstStyle>
          <a:p>
            <a:pPr rtl="0"/>
            <a:r>
              <a:rPr lang="es-ES" noProof="0"/>
              <a:t>Haga clic para modificar el estilo de título del patrón</a:t>
            </a:r>
            <a:endParaRPr lang="es-ES" noProof="0" dirty="0"/>
          </a:p>
        </p:txBody>
      </p:sp>
      <p:grpSp>
        <p:nvGrpSpPr>
          <p:cNvPr id="256" name="línea" descr="Gráfico de líneas"/>
          <p:cNvGrpSpPr/>
          <p:nvPr/>
        </p:nvGrpSpPr>
        <p:grpSpPr bwMode="invGray">
          <a:xfrm>
            <a:off x="1584896" y="4724400"/>
            <a:ext cx="8631936" cy="64008"/>
            <a:chOff x="-4110038" y="2703513"/>
            <a:chExt cx="17394239" cy="160336"/>
          </a:xfrm>
          <a:solidFill>
            <a:schemeClr val="accent1"/>
          </a:solidFill>
        </p:grpSpPr>
        <p:sp>
          <p:nvSpPr>
            <p:cNvPr id="257" name="Forma libre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58" name="Forma libre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59" name="Forma libre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0" name="Forma libre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1" name="Forma libre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2" name="Forma libre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3" name="Forma libre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4" name="Forma libre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5" name="Forma libre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6" name="Forma libre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7" name="Forma libre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8" name="Forma libre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9" name="Forma libre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0" name="Forma libre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1" name="Forma libre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2" name="Forma libre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3" name="Forma libre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4" name="Forma libre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5" name="Forma libre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6" name="Forma libre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7" name="Forma libre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8" name="Forma libre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9" name="Forma libre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0" name="Forma libre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1" name="Forma libre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2" name="Forma libre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3" name="Forma libre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4" name="Forma libre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5" name="Forma libre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6" name="Forma libre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7" name="Forma libre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8" name="Forma libre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9" name="Forma libre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0" name="Forma libre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1" name="Forma libre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2" name="Forma libre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3" name="Forma libre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4" name="Forma libre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5" name="Forma libre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6" name="Forma libre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7" name="Forma libre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8" name="Forma libre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9" name="Forma libre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0" name="Forma libre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1" name="Forma libre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2" name="Forma libre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3" name="Forma libre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4" name="Forma libre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5" name="Forma libre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6" name="Forma libre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7" name="Forma libre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8" name="Forma libre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9" name="Forma libre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0" name="Forma libre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1" name="Forma libre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2" name="Forma libre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3" name="Forma libre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4" name="Forma libre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5" name="Forma libre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6" name="Forma libre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7" name="Forma libre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8" name="Forma libre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9" name="Forma libre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0" name="Forma libre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1" name="Forma libre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2" name="Forma libre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3" name="Forma libre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4" name="Forma libre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5" name="Forma libre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6" name="Forma libre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7" name="Forma libre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8" name="Forma libre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9" name="Forma libre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0" name="Forma libre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1" name="Forma libre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2" name="Forma libre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3" name="Forma libre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4" name="Forma libre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5" name="Forma libre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6" name="Forma libre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7" name="Forma libre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8" name="Forma libre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9" name="Forma libre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0" name="Forma libre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1" name="Forma libre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2" name="Forma libre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3" name="Forma libre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4" name="Forma libre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5" name="Forma libre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6" name="Forma libre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7" name="Forma libre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8" name="Forma libre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9" name="Forma libre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0" name="Forma libre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1" name="Forma libre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2" name="Forma libre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3" name="Forma libre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4" name="Forma libre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5" name="Forma libre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6" name="Forma libre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7" name="Forma libre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8" name="Forma libre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9" name="Forma libre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0" name="Forma libre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1" name="Forma libre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2" name="Forma libre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3" name="Forma libre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4" name="Forma libre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5" name="Forma libre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6" name="Forma libre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7" name="Forma libre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8" name="Forma libre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9" name="Forma libre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0" name="Forma libre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1" name="Forma libre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2" name="Forma libre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3" name="Forma libre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4" name="Forma libre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5" name="Forma libre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6" name="Forma libre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7" name="Forma libre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8" name="Forma libre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9" name="Forma libre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grpSp>
      <p:sp>
        <p:nvSpPr>
          <p:cNvPr id="3" name="Subtítulo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noProof="0"/>
              <a:t>Haga clic para modificar el estilo de subtítulo del patrón</a:t>
            </a:r>
            <a:endParaRPr lang="es-ES" noProof="0"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es-ES" noProof="0"/>
              <a:t>Haga clic para modificar el estilo de título del patrón</a:t>
            </a:r>
            <a:endParaRPr lang="es-ES" noProof="0" dirty="0"/>
          </a:p>
        </p:txBody>
      </p:sp>
      <p:grpSp>
        <p:nvGrpSpPr>
          <p:cNvPr id="7" name="línea" descr="Gráfico de líneas"/>
          <p:cNvGrpSpPr/>
          <p:nvPr/>
        </p:nvGrpSpPr>
        <p:grpSpPr bwMode="invGray">
          <a:xfrm>
            <a:off x="1522413" y="1514475"/>
            <a:ext cx="10569575" cy="64008"/>
            <a:chOff x="1522413" y="1514475"/>
            <a:chExt cx="10569575" cy="64008"/>
          </a:xfrm>
        </p:grpSpPr>
        <p:sp>
          <p:nvSpPr>
            <p:cNvPr id="8" name="Forma libre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 name="Forma libre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0" name="Forma libre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1"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2"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3"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4"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5"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4"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5"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6"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7"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8"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9"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0"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1"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2"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3"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4"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5"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6"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7"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8"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9"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0"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1"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2"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3"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4"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5"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6"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7"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8"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9"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0"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1"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2"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3"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4"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5"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6"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7"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8"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9"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0"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1"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3" name="Marcador de posición de texto vertical 2"/>
          <p:cNvSpPr>
            <a:spLocks noGrp="1"/>
          </p:cNvSpPr>
          <p:nvPr>
            <p:ph type="body" orient="vert" idx="1"/>
          </p:nvPr>
        </p:nvSpPr>
        <p:spPr/>
        <p:txBody>
          <a:bodyPr vert="eaVert" rtlCol="0"/>
          <a:lstStyle>
            <a:lvl5pPr>
              <a:defRPr/>
            </a:lvl5pPr>
            <a:lvl6pPr marL="1956816">
              <a:defRPr/>
            </a:lvl6pPr>
            <a:lvl7pPr marL="1956816">
              <a:defRPr/>
            </a:lvl7pPr>
            <a:lvl8pPr marL="1956816">
              <a:defRPr/>
            </a:lvl8pPr>
            <a:lvl9pPr marL="1956816">
              <a:defRPr/>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7422E2A2-B648-4842-9ED5-8E4D1828D625}" type="datetime1">
              <a:rPr lang="es-ES" noProof="0" smtClean="0"/>
              <a:t>03/06/2023</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y text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0361612" y="274639"/>
            <a:ext cx="1371600" cy="5901747"/>
          </a:xfrm>
        </p:spPr>
        <p:txBody>
          <a:bodyPr vert="eaVert" rtlCol="0"/>
          <a:lstStyle>
            <a:lvl1pPr rtl="0">
              <a:defRPr/>
            </a:lvl1pPr>
          </a:lstStyle>
          <a:p>
            <a:pPr rtl="0"/>
            <a:r>
              <a:rPr lang="es-ES" noProof="0"/>
              <a:t>Haga clic para modificar el estilo de título del patrón</a:t>
            </a:r>
            <a:endParaRPr lang="es-ES" noProof="0" dirty="0"/>
          </a:p>
        </p:txBody>
      </p:sp>
      <p:grpSp>
        <p:nvGrpSpPr>
          <p:cNvPr id="7" name="línea" descr="Gráfico de líneas"/>
          <p:cNvGrpSpPr/>
          <p:nvPr/>
        </p:nvGrpSpPr>
        <p:grpSpPr bwMode="invGray">
          <a:xfrm rot="5400000">
            <a:off x="6864412" y="3472598"/>
            <a:ext cx="6492240" cy="64008"/>
            <a:chOff x="1522413" y="1514475"/>
            <a:chExt cx="10569575" cy="64008"/>
          </a:xfrm>
        </p:grpSpPr>
        <p:sp>
          <p:nvSpPr>
            <p:cNvPr id="8" name="Forma libre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 name="Forma libre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0" name="Forma libre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1"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2"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3"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4"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5"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4"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5"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6"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7"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8"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9"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0"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1"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2"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3"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4"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5"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6"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7"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8"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39"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0"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1"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2"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3"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4"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5"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6"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7"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8"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49"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0"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1"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2"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3"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4"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5"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6"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7"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8"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59"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0"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1"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3" name="Marcador de posición de texto vertical 2"/>
          <p:cNvSpPr>
            <a:spLocks noGrp="1"/>
          </p:cNvSpPr>
          <p:nvPr>
            <p:ph type="body" orient="vert" idx="1"/>
          </p:nvPr>
        </p:nvSpPr>
        <p:spPr>
          <a:xfrm>
            <a:off x="608012" y="277813"/>
            <a:ext cx="9144001" cy="5898573"/>
          </a:xfrm>
        </p:spPr>
        <p:txBody>
          <a:bodyPr vert="eaVert" rtlCol="0"/>
          <a:lstStyle>
            <a:lvl5pPr>
              <a:defRPr/>
            </a:lvl5pPr>
            <a:lvl6pPr marL="1261872" indent="0">
              <a:buNone/>
              <a:defRPr/>
            </a:lvl6pPr>
            <a:lvl7pPr>
              <a:defRPr/>
            </a:lvl7pPr>
            <a:lvl8pPr>
              <a:defRPr baseline="0"/>
            </a:lvl8pPr>
            <a:lvl9pPr>
              <a:defRPr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186AB9F2-CD8F-42EB-A63E-2B03D1B74C56}" type="datetime1">
              <a:rPr lang="es-ES" noProof="0" smtClean="0"/>
              <a:t>03/06/2023</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a:xfrm>
            <a:off x="1522414" y="274638"/>
            <a:ext cx="9143998" cy="1020762"/>
          </a:xfrm>
        </p:spPr>
        <p:txBody>
          <a:bodyPr rtlCol="0"/>
          <a:lstStyle>
            <a:lvl1pPr rtl="0">
              <a:defRPr/>
            </a:lvl1pPr>
          </a:lstStyle>
          <a:p>
            <a:pPr rtl="0"/>
            <a:r>
              <a:rPr lang="es-ES" noProof="0"/>
              <a:t>Haga clic para modificar el estilo de título del patrón</a:t>
            </a:r>
            <a:endParaRPr lang="es-ES" noProof="0" dirty="0"/>
          </a:p>
        </p:txBody>
      </p:sp>
      <p:grpSp>
        <p:nvGrpSpPr>
          <p:cNvPr id="167" name="línea" descr="Gráfico de líneas"/>
          <p:cNvGrpSpPr/>
          <p:nvPr/>
        </p:nvGrpSpPr>
        <p:grpSpPr bwMode="invGray">
          <a:xfrm>
            <a:off x="1522413" y="1514475"/>
            <a:ext cx="10569575" cy="64008"/>
            <a:chOff x="1522413" y="1514475"/>
            <a:chExt cx="10569575" cy="64008"/>
          </a:xfrm>
        </p:grpSpPr>
        <p:sp>
          <p:nvSpPr>
            <p:cNvPr id="168" name="Forma libre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9" name="Forma libre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0" name="Forma libre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1"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2"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3"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4"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5"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6"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7"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8"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9"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0"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1"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2"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3"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4"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5"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6"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7"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8"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9"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0"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1"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2"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3"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4"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5"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6"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7"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8"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9"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0"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1"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2"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3"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4"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5"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6"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7"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8"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9"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0"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1"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2"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3"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4"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5"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6"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7"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8"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9"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0"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1"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2"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3"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4"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5"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6"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7"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8"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9"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0"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1"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2"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3"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4"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5"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6"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7"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8"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9"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40"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41"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3" name="Marcador de posición de contenido 2"/>
          <p:cNvSpPr>
            <a:spLocks noGrp="1"/>
          </p:cNvSpPr>
          <p:nvPr>
            <p:ph idx="1"/>
          </p:nvPr>
        </p:nvSpPr>
        <p:spPr/>
        <p:txBody>
          <a:bodyPr rtlCol="0"/>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C8ACC39B-F8AD-4C56-AD8F-A56798AE1A49}" type="datetime1">
              <a:rPr lang="es-ES" noProof="0" smtClean="0"/>
              <a:t>03/06/2023</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522413" y="1905000"/>
            <a:ext cx="9144000" cy="2667000"/>
          </a:xfrm>
        </p:spPr>
        <p:txBody>
          <a:bodyPr rtlCol="0" anchor="b">
            <a:noAutofit/>
          </a:bodyPr>
          <a:lstStyle>
            <a:lvl1pPr algn="l" rtl="0">
              <a:defRPr sz="4400" b="0" cap="none" baseline="0"/>
            </a:lvl1pPr>
          </a:lstStyle>
          <a:p>
            <a:pPr rtl="0"/>
            <a:r>
              <a:rPr lang="es-ES" noProof="0"/>
              <a:t>Haga clic para modificar el estilo de título del patrón</a:t>
            </a:r>
            <a:endParaRPr lang="es-ES" noProof="0" dirty="0"/>
          </a:p>
        </p:txBody>
      </p:sp>
      <p:grpSp>
        <p:nvGrpSpPr>
          <p:cNvPr id="255" name="línea" descr="Gráfico de líneas"/>
          <p:cNvGrpSpPr/>
          <p:nvPr/>
        </p:nvGrpSpPr>
        <p:grpSpPr bwMode="invGray">
          <a:xfrm>
            <a:off x="1584896" y="4724400"/>
            <a:ext cx="8631936" cy="64008"/>
            <a:chOff x="-4110038" y="2703513"/>
            <a:chExt cx="17394239" cy="160336"/>
          </a:xfrm>
          <a:solidFill>
            <a:schemeClr val="accent1"/>
          </a:solidFill>
        </p:grpSpPr>
        <p:sp>
          <p:nvSpPr>
            <p:cNvPr id="256" name="Forma libre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57" name="Forma libre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58" name="Forma libre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59" name="Forma libre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0" name="Forma libre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1" name="Forma libre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2" name="Forma libre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3" name="Forma libre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4" name="Forma libre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5" name="Forma libre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6" name="Forma libre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7" name="Forma libre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8" name="Forma libre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69" name="Forma libre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0" name="Forma libre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1" name="Forma libre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2" name="Forma libre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3" name="Forma libre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4" name="Forma libre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5" name="Forma libre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6" name="Forma libre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7" name="Forma libre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8" name="Forma libre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79" name="Forma libre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0" name="Forma libre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1" name="Forma libre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2" name="Forma libre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3" name="Forma libre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4" name="Forma libre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5" name="Forma libre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6" name="Forma libre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7" name="Forma libre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8" name="Forma libre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89" name="Forma libre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0" name="Forma libre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1" name="Forma libre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2" name="Forma libre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3" name="Forma libre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4" name="Forma libre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5" name="Forma libre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6" name="Forma libre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7" name="Forma libre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8" name="Forma libre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299" name="Forma libre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0" name="Forma libre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1" name="Forma libre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2" name="Forma libre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3" name="Forma libre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4" name="Forma libre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5" name="Forma libre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6" name="Forma libre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7" name="Forma libre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8" name="Forma libre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09" name="Forma libre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0" name="Forma libre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1" name="Forma libre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2" name="Forma libre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3" name="Forma libre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4" name="Forma libre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5" name="Forma libre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6" name="Forma libre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7" name="Forma libre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8" name="Forma libre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19" name="Forma libre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0" name="Forma libre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1" name="Forma libre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2" name="Forma libre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3" name="Forma libre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4" name="Forma libre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5" name="Forma libre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6" name="Forma libre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7" name="Forma libre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8" name="Forma libre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29" name="Forma libre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0" name="Forma libre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1" name="Forma libre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2" name="Forma libre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3" name="Forma libre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4" name="Forma libre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5" name="Forma libre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6" name="Forma libre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7" name="Forma libre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8" name="Forma libre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39" name="Forma libre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0" name="Forma libre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1" name="Forma libre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2" name="Forma libre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3" name="Forma libre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4" name="Forma libre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5" name="Forma libre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6" name="Forma libre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7" name="Forma libre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8" name="Forma libre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49" name="Forma libre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0" name="Forma libre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1" name="Forma libre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2" name="Forma libre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3" name="Forma libre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4" name="Forma libre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5" name="Forma libre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6" name="Forma libre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7" name="Forma libre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8" name="Forma libre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59" name="Forma libre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0" name="Forma libre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1" name="Forma libre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2" name="Forma libre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3" name="Forma libre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4" name="Forma libre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5" name="Forma libre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6" name="Forma libre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7" name="Forma libre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8" name="Forma libre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69" name="Forma libre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0" name="Forma libre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1" name="Forma libre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2" name="Forma libre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3" name="Forma libre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4" name="Forma libre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5" name="Forma libre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6" name="Forma libre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7" name="Forma libre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sp>
          <p:nvSpPr>
            <p:cNvPr id="378" name="Forma libre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p>
          </p:txBody>
        </p:sp>
      </p:grpSp>
      <p:sp>
        <p:nvSpPr>
          <p:cNvPr id="3" name="Marcador de posición de texto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noProof="0"/>
              <a:t>Haga clic para modificar los estilos de texto del patrón</a:t>
            </a:r>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79A5F5A5-C1AF-4E1F-BBE9-77A0324E6A16}" type="datetime1">
              <a:rPr lang="es-ES" noProof="0" smtClean="0"/>
              <a:t>03/06/2023</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1522414" y="274638"/>
            <a:ext cx="9143998" cy="1020762"/>
          </a:xfrm>
        </p:spPr>
        <p:txBody>
          <a:bodyPr rtlCol="0"/>
          <a:lstStyle>
            <a:lvl1pPr rtl="0">
              <a:defRPr/>
            </a:lvl1pPr>
          </a:lstStyle>
          <a:p>
            <a:pPr rtl="0"/>
            <a:r>
              <a:rPr lang="es-ES" noProof="0"/>
              <a:t>Haga clic para modificar el estilo de título del patrón</a:t>
            </a:r>
            <a:endParaRPr lang="es-ES" noProof="0" dirty="0"/>
          </a:p>
        </p:txBody>
      </p:sp>
      <p:grpSp>
        <p:nvGrpSpPr>
          <p:cNvPr id="158" name="línea" descr="Gráfico de líneas"/>
          <p:cNvGrpSpPr/>
          <p:nvPr/>
        </p:nvGrpSpPr>
        <p:grpSpPr bwMode="invGray">
          <a:xfrm>
            <a:off x="1522413" y="1514475"/>
            <a:ext cx="10569575" cy="64008"/>
            <a:chOff x="1522413" y="1514475"/>
            <a:chExt cx="10569575" cy="64008"/>
          </a:xfrm>
        </p:grpSpPr>
        <p:sp>
          <p:nvSpPr>
            <p:cNvPr id="159" name="Forma libre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0" name="Forma libre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1" name="Forma libre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2"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3"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4"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5"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6"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7"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8"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9"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0"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1"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2"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3"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4"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5"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6"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7"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8"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9"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0"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1"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2"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3"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4"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5"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6"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7"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8"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9"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0"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1"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2"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3"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4"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5"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6"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7"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8"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9"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0"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1"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2"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3"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4"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5"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6"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7"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8"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9"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0"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1"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2"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3"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4"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5"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6"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7"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8"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9"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0"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1"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2"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3"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4"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5"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6"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7"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8"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9"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0"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1"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2"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3" name="Marcador de posición de contenido 2"/>
          <p:cNvSpPr>
            <a:spLocks noGrp="1"/>
          </p:cNvSpPr>
          <p:nvPr>
            <p:ph sz="half" idx="1"/>
          </p:nvPr>
        </p:nvSpPr>
        <p:spPr>
          <a:xfrm>
            <a:off x="1522413" y="1905000"/>
            <a:ext cx="4419599"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4" name="Marcador de posición de contenido 3"/>
          <p:cNvSpPr>
            <a:spLocks noGrp="1"/>
          </p:cNvSpPr>
          <p:nvPr>
            <p:ph sz="half" idx="2"/>
          </p:nvPr>
        </p:nvSpPr>
        <p:spPr>
          <a:xfrm>
            <a:off x="6246815" y="1905000"/>
            <a:ext cx="4419598"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5" name="Marcador de posición de fecha 4"/>
          <p:cNvSpPr>
            <a:spLocks noGrp="1"/>
          </p:cNvSpPr>
          <p:nvPr>
            <p:ph type="dt" sz="half" idx="10"/>
          </p:nvPr>
        </p:nvSpPr>
        <p:spPr/>
        <p:txBody>
          <a:bodyPr rtlCol="0"/>
          <a:lstStyle/>
          <a:p>
            <a:pPr rtl="0"/>
            <a:fld id="{FEBAF46A-8BB1-4F24-A11E-0306615E93F5}" type="datetime1">
              <a:rPr lang="es-ES" noProof="0" smtClean="0"/>
              <a:t>03/06/2023</a:t>
            </a:fld>
            <a:endParaRPr lang="es-ES" noProof="0" dirty="0"/>
          </a:p>
        </p:txBody>
      </p:sp>
      <p:sp>
        <p:nvSpPr>
          <p:cNvPr id="7" name="Marcador de posición de número de diapositiva 6"/>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522414" y="274638"/>
            <a:ext cx="9143998" cy="1020762"/>
          </a:xfrm>
        </p:spPr>
        <p:txBody>
          <a:bodyPr rtlCol="0"/>
          <a:lstStyle>
            <a:lvl1pPr rtl="0">
              <a:defRPr/>
            </a:lvl1pPr>
          </a:lstStyle>
          <a:p>
            <a:pPr rtl="0"/>
            <a:r>
              <a:rPr lang="es-ES" noProof="0"/>
              <a:t>Haga clic para modificar el estilo de título del patrón</a:t>
            </a:r>
            <a:endParaRPr lang="es-ES" noProof="0" dirty="0"/>
          </a:p>
        </p:txBody>
      </p:sp>
      <p:grpSp>
        <p:nvGrpSpPr>
          <p:cNvPr id="160" name="línea" descr="Gráfico de líneas"/>
          <p:cNvGrpSpPr/>
          <p:nvPr/>
        </p:nvGrpSpPr>
        <p:grpSpPr bwMode="invGray">
          <a:xfrm>
            <a:off x="1522413" y="1514475"/>
            <a:ext cx="10569575" cy="64008"/>
            <a:chOff x="1522413" y="1514475"/>
            <a:chExt cx="10569575" cy="64008"/>
          </a:xfrm>
        </p:grpSpPr>
        <p:sp>
          <p:nvSpPr>
            <p:cNvPr id="161" name="Forma libre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2" name="Forma libre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3" name="Forma libre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4"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5"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6"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7"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8"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9"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0"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1"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2"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3"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4"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5"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6"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7"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8"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9"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0"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1"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2"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3"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4"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5"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6"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7"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8"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9"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0"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1"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2"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3"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4"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5"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6"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7"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8"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9"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0"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1"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2"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3"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4"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5"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6"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7"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8"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9"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0"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1"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2"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3"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4"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5"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6"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7"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8"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9"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0"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1"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2"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3"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4"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5"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6"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7"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8"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9"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0"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1"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2"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3"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4"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3" name="Marcador de posición de texto 2"/>
          <p:cNvSpPr>
            <a:spLocks noGrp="1"/>
          </p:cNvSpPr>
          <p:nvPr>
            <p:ph type="body" idx="1"/>
          </p:nvPr>
        </p:nvSpPr>
        <p:spPr>
          <a:xfrm>
            <a:off x="1522413"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noProof="0"/>
              <a:t>Haga clic para modificar los estilos de texto del patrón</a:t>
            </a:r>
          </a:p>
        </p:txBody>
      </p:sp>
      <p:sp>
        <p:nvSpPr>
          <p:cNvPr id="4" name="Marcador de posición de contenido 3"/>
          <p:cNvSpPr>
            <a:spLocks noGrp="1"/>
          </p:cNvSpPr>
          <p:nvPr>
            <p:ph sz="half" idx="2"/>
          </p:nvPr>
        </p:nvSpPr>
        <p:spPr>
          <a:xfrm>
            <a:off x="1522413" y="2819399"/>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
        <p:nvSpPr>
          <p:cNvPr id="5" name="Marcador de posición de texto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noProof="0"/>
              <a:t>Haga clic para modificar los estilos de texto del patrón</a:t>
            </a:r>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7" name="Marcador de posición de fecha 6"/>
          <p:cNvSpPr>
            <a:spLocks noGrp="1"/>
          </p:cNvSpPr>
          <p:nvPr>
            <p:ph type="dt" sz="half" idx="10"/>
          </p:nvPr>
        </p:nvSpPr>
        <p:spPr/>
        <p:txBody>
          <a:bodyPr rtlCol="0"/>
          <a:lstStyle/>
          <a:p>
            <a:pPr rtl="0"/>
            <a:fld id="{D4829AD9-EA14-4AE8-BB2F-1A8BF56A3E5B}" type="datetime1">
              <a:rPr lang="es-ES" noProof="0" smtClean="0"/>
              <a:t>03/06/2023</a:t>
            </a:fld>
            <a:endParaRPr lang="es-ES" noProof="0" dirty="0"/>
          </a:p>
        </p:txBody>
      </p:sp>
      <p:sp>
        <p:nvSpPr>
          <p:cNvPr id="9" name="Marcador de posición de número de diapositiva 8"/>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
        <p:nvSpPr>
          <p:cNvPr id="85" name="Marcador de posición de contenido 3"/>
          <p:cNvSpPr>
            <a:spLocks noGrp="1"/>
          </p:cNvSpPr>
          <p:nvPr>
            <p:ph sz="half" idx="13"/>
          </p:nvPr>
        </p:nvSpPr>
        <p:spPr>
          <a:xfrm>
            <a:off x="6246812" y="2819400"/>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es-ES" noProof="0"/>
              <a:t>Haga clic para modificar el estilo de título del patrón</a:t>
            </a:r>
            <a:endParaRPr lang="es-ES" noProof="0" dirty="0"/>
          </a:p>
        </p:txBody>
      </p:sp>
      <p:grpSp>
        <p:nvGrpSpPr>
          <p:cNvPr id="156" name="línea" descr="Gráfico de líneas"/>
          <p:cNvGrpSpPr/>
          <p:nvPr/>
        </p:nvGrpSpPr>
        <p:grpSpPr bwMode="invGray">
          <a:xfrm>
            <a:off x="1522413" y="1514475"/>
            <a:ext cx="10569575" cy="64008"/>
            <a:chOff x="1522413" y="1514475"/>
            <a:chExt cx="10569575" cy="64008"/>
          </a:xfrm>
        </p:grpSpPr>
        <p:sp>
          <p:nvSpPr>
            <p:cNvPr id="157" name="Forma libre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58" name="Forma libre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59" name="Forma libre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0"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1"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2"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3"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4"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5"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6"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7"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8"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69"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0"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1"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2"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3"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4"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5"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6"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7"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8"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79"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0"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1"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2"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3"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4"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5"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6"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7"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8"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89"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0"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1"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2"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3"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4"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5"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6"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7"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8"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199"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0"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1"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2"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3"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4"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5"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6"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7"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8"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09"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0"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1"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2"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3"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4"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5"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6"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7"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8"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19"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0"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1"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2"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3"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4"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5"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6"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7"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8"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29"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230"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3" name="Marcador de posición de fecha 2"/>
          <p:cNvSpPr>
            <a:spLocks noGrp="1"/>
          </p:cNvSpPr>
          <p:nvPr>
            <p:ph type="dt" sz="half" idx="10"/>
          </p:nvPr>
        </p:nvSpPr>
        <p:spPr/>
        <p:txBody>
          <a:bodyPr rtlCol="0"/>
          <a:lstStyle/>
          <a:p>
            <a:pPr rtl="0"/>
            <a:fld id="{D996EFD6-A265-4329-83FB-237234CCC851}" type="datetime1">
              <a:rPr lang="es-ES" noProof="0" smtClean="0"/>
              <a:t>03/06/2023</a:t>
            </a:fld>
            <a:endParaRPr lang="es-ES" noProof="0" dirty="0"/>
          </a:p>
        </p:txBody>
      </p:sp>
      <p:sp>
        <p:nvSpPr>
          <p:cNvPr id="5" name="Marcador de posición de número de diapositiva 4"/>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3" name="Marcador de posición de pie de página 2"/>
          <p:cNvSpPr>
            <a:spLocks noGrp="1"/>
          </p:cNvSpPr>
          <p:nvPr>
            <p:ph type="ftr" sz="quarter" idx="11"/>
          </p:nvPr>
        </p:nvSpPr>
        <p:spPr/>
        <p:txBody>
          <a:bodyPr rtlCol="0"/>
          <a:lstStyle/>
          <a:p>
            <a:pPr rtl="0"/>
            <a:endParaRPr lang="es-ES" noProof="0" dirty="0"/>
          </a:p>
        </p:txBody>
      </p:sp>
      <p:sp>
        <p:nvSpPr>
          <p:cNvPr id="2" name="Marcador de posición de fecha 1"/>
          <p:cNvSpPr>
            <a:spLocks noGrp="1"/>
          </p:cNvSpPr>
          <p:nvPr>
            <p:ph type="dt" sz="half" idx="10"/>
          </p:nvPr>
        </p:nvSpPr>
        <p:spPr/>
        <p:txBody>
          <a:bodyPr rtlCol="0"/>
          <a:lstStyle/>
          <a:p>
            <a:pPr rtl="0"/>
            <a:fld id="{51EEC8E5-6135-4EEA-A5FA-4E382F0E51FD}" type="datetime1">
              <a:rPr lang="es-ES" noProof="0" smtClean="0"/>
              <a:t>03/06/2023</a:t>
            </a:fld>
            <a:endParaRPr lang="es-ES" noProof="0" dirty="0"/>
          </a:p>
        </p:txBody>
      </p:sp>
      <p:sp>
        <p:nvSpPr>
          <p:cNvPr id="4" name="Marcador de posición de número de diapositiva 3"/>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522414" y="274638"/>
            <a:ext cx="9143998" cy="1020762"/>
          </a:xfrm>
        </p:spPr>
        <p:txBody>
          <a:bodyPr rtlCol="0" anchor="b">
            <a:noAutofit/>
          </a:bodyPr>
          <a:lstStyle>
            <a:lvl1pPr algn="l" rtl="0">
              <a:defRPr sz="3200" b="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noProof="0"/>
              <a:t>Haga clic para modificar los estilos de texto del patrón</a:t>
            </a:r>
          </a:p>
        </p:txBody>
      </p:sp>
      <p:sp>
        <p:nvSpPr>
          <p:cNvPr id="3" name="Marcador de posición de contenido 2"/>
          <p:cNvSpPr>
            <a:spLocks noGrp="1"/>
          </p:cNvSpPr>
          <p:nvPr>
            <p:ph idx="1"/>
          </p:nvPr>
        </p:nvSpPr>
        <p:spPr>
          <a:xfrm>
            <a:off x="4710022" y="1905000"/>
            <a:ext cx="5669280" cy="4038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 noProof="0" dirty="0"/>
          </a:p>
        </p:txBody>
      </p:sp>
      <p:grpSp>
        <p:nvGrpSpPr>
          <p:cNvPr id="615" name="marco" descr="Gráfico de cuadro"/>
          <p:cNvGrpSpPr/>
          <p:nvPr/>
        </p:nvGrpSpPr>
        <p:grpSpPr bwMode="invGray">
          <a:xfrm>
            <a:off x="4417839" y="1630821"/>
            <a:ext cx="6291028" cy="4575885"/>
            <a:chOff x="4417839" y="1630821"/>
            <a:chExt cx="6291028" cy="4575885"/>
          </a:xfrm>
        </p:grpSpPr>
        <p:grpSp>
          <p:nvGrpSpPr>
            <p:cNvPr id="616" name="Grupo 615"/>
            <p:cNvGrpSpPr/>
            <p:nvPr/>
          </p:nvGrpSpPr>
          <p:grpSpPr bwMode="invGray">
            <a:xfrm>
              <a:off x="5414491" y="1630821"/>
              <a:ext cx="5294376" cy="4114800"/>
              <a:chOff x="3310555" y="716546"/>
              <a:chExt cx="5294376" cy="4114800"/>
            </a:xfrm>
          </p:grpSpPr>
          <p:grpSp>
            <p:nvGrpSpPr>
              <p:cNvPr id="768" name="Grupo 767"/>
              <p:cNvGrpSpPr/>
              <p:nvPr/>
            </p:nvGrpSpPr>
            <p:grpSpPr bwMode="invGray">
              <a:xfrm flipH="1">
                <a:off x="3310555" y="737968"/>
                <a:ext cx="5294376" cy="54864"/>
                <a:chOff x="1522413" y="1514475"/>
                <a:chExt cx="10569575" cy="64008"/>
              </a:xfrm>
              <a:solidFill>
                <a:schemeClr val="accent1"/>
              </a:solidFill>
            </p:grpSpPr>
            <p:sp>
              <p:nvSpPr>
                <p:cNvPr id="844" name="Forma libre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5" name="Forma libre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6" name="Forma libre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7"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8"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9"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0"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1"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2"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3"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4"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5"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6"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7"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8"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9"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0"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1"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2"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3"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4"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5"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6"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7"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8"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9"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0"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1"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2"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3"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4"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5"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6"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7"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8"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9"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0"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1"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2"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3"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4"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5"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6"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7"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8"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9"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0"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1"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2"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3"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4"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5"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6"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7"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8"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9"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0"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1"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2"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3"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4"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5"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6"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7"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8"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9"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0"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1"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2"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3"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4"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5"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6"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7"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nvGrpSpPr>
              <p:cNvPr id="769" name="Grupo 768"/>
              <p:cNvGrpSpPr/>
              <p:nvPr/>
            </p:nvGrpSpPr>
            <p:grpSpPr bwMode="invGray">
              <a:xfrm rot="16200000" flipH="1">
                <a:off x="6492229" y="2755658"/>
                <a:ext cx="4114800" cy="36576"/>
                <a:chOff x="1522413" y="1514475"/>
                <a:chExt cx="10569575" cy="64008"/>
              </a:xfrm>
              <a:solidFill>
                <a:schemeClr val="accent1"/>
              </a:solidFill>
            </p:grpSpPr>
            <p:sp>
              <p:nvSpPr>
                <p:cNvPr id="770" name="Forma libre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1" name="Forma libre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2" name="Forma libre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3"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4"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5"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6"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7"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8"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9"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0"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1"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2"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3"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4"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5"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6"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7"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8"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9"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0"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1"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2"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3"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4"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5"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6"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7"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8"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9"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0"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1"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2"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3"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4"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5"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6"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7"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8"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9"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0"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1"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2"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3"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4"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5"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6"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7"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8"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9"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0"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1"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2"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3"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4"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5"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6"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7"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8"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9"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0"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1"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2"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3"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4"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5"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6"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7"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8"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9"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0"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1"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2"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3"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grpSp>
          <p:nvGrpSpPr>
            <p:cNvPr id="617" name="Grupo 616"/>
            <p:cNvGrpSpPr/>
            <p:nvPr/>
          </p:nvGrpSpPr>
          <p:grpSpPr bwMode="invGray">
            <a:xfrm rot="10800000">
              <a:off x="4417839" y="2091906"/>
              <a:ext cx="5294376" cy="4114800"/>
              <a:chOff x="3310555" y="716546"/>
              <a:chExt cx="5294376" cy="4114800"/>
            </a:xfrm>
          </p:grpSpPr>
          <p:grpSp>
            <p:nvGrpSpPr>
              <p:cNvPr id="618" name="Grupo 617"/>
              <p:cNvGrpSpPr/>
              <p:nvPr/>
            </p:nvGrpSpPr>
            <p:grpSpPr bwMode="invGray">
              <a:xfrm flipH="1">
                <a:off x="3310555" y="737968"/>
                <a:ext cx="5294376" cy="54864"/>
                <a:chOff x="1522413" y="1514475"/>
                <a:chExt cx="10569575" cy="64008"/>
              </a:xfrm>
              <a:solidFill>
                <a:schemeClr val="accent1"/>
              </a:solidFill>
            </p:grpSpPr>
            <p:sp>
              <p:nvSpPr>
                <p:cNvPr id="694" name="Forma libre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5" name="Forma libre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6" name="Forma libre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7"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8"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9"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0"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1"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2"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3"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4"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5"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6"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7"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8"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9"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0"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1"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2"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3"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4"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5"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6"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7"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8"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9"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0"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1"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2"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3"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4"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5"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6"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7"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8"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9"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0"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1"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2"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3"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4"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5"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6"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7"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8"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9"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0"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1"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2"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3"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4"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5"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6"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7"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8"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9"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0"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1"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2"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3"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4"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5"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6"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7"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8"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9"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0"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1"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2"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3"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4"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5"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6"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7"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nvGrpSpPr>
              <p:cNvPr id="619" name="Grupo 618"/>
              <p:cNvGrpSpPr/>
              <p:nvPr/>
            </p:nvGrpSpPr>
            <p:grpSpPr bwMode="invGray">
              <a:xfrm rot="16200000" flipH="1">
                <a:off x="6492229" y="2755658"/>
                <a:ext cx="4114800" cy="36576"/>
                <a:chOff x="1522413" y="1514475"/>
                <a:chExt cx="10569575" cy="64008"/>
              </a:xfrm>
              <a:solidFill>
                <a:schemeClr val="accent1"/>
              </a:solidFill>
            </p:grpSpPr>
            <p:sp>
              <p:nvSpPr>
                <p:cNvPr id="620" name="Forma libre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1" name="Forma libre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2" name="Forma libre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3"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4"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5"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6"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7"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8"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9"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0"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1"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2"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3"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4"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5"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6"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7"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8"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9"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0"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1"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2"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3"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4"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5"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6"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7"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8"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9"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0"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1"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2"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3"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4"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5"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6"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7"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8"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9"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0"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1"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2"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3"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4"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5"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6"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7"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8"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9"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0"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1"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2"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3"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4"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5"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6"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7"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8"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9"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0"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1"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2"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3"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4"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5"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6"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7"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8"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9"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0"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1"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2"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3"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gr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5" name="Marcador de posición de fecha 4"/>
          <p:cNvSpPr>
            <a:spLocks noGrp="1"/>
          </p:cNvSpPr>
          <p:nvPr>
            <p:ph type="dt" sz="half" idx="10"/>
          </p:nvPr>
        </p:nvSpPr>
        <p:spPr/>
        <p:txBody>
          <a:bodyPr rtlCol="0"/>
          <a:lstStyle/>
          <a:p>
            <a:pPr rtl="0"/>
            <a:fld id="{2EAA01AB-145F-4AE5-A1D5-362BC05CA7CC}" type="datetime1">
              <a:rPr lang="es-ES" noProof="0" smtClean="0"/>
              <a:t>03/06/2023</a:t>
            </a:fld>
            <a:endParaRPr lang="es-ES" noProof="0" dirty="0"/>
          </a:p>
        </p:txBody>
      </p:sp>
      <p:sp>
        <p:nvSpPr>
          <p:cNvPr id="7" name="Marcador de posición de número de diapositiva 6"/>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522414" y="274638"/>
            <a:ext cx="9143998" cy="1020762"/>
          </a:xfrm>
        </p:spPr>
        <p:txBody>
          <a:bodyPr rtlCol="0" anchor="b">
            <a:noAutofit/>
          </a:bodyPr>
          <a:lstStyle>
            <a:lvl1pPr algn="l" rtl="0">
              <a:defRPr sz="3200" b="0"/>
            </a:lvl1pPr>
          </a:lstStyle>
          <a:p>
            <a:pPr rtl="0"/>
            <a:r>
              <a:rPr lang="es-ES" noProof="0"/>
              <a:t>Haga clic para modificar el estilo de título del patrón</a:t>
            </a:r>
            <a:endParaRPr lang="es-ES" noProof="0" dirty="0"/>
          </a:p>
        </p:txBody>
      </p:sp>
      <p:sp>
        <p:nvSpPr>
          <p:cNvPr id="3" name="Marcador de posición de imagen 2" descr="Marcador de posición vacío para agregar una imagen. Haga clic en el marcador de posición y seleccione la imagen que quiera agregar."/>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grpSp>
        <p:nvGrpSpPr>
          <p:cNvPr id="614" name="marco" descr="Gráfico de cuadro"/>
          <p:cNvGrpSpPr/>
          <p:nvPr/>
        </p:nvGrpSpPr>
        <p:grpSpPr bwMode="invGray">
          <a:xfrm flipH="1">
            <a:off x="1447500" y="1630821"/>
            <a:ext cx="6291028" cy="4575885"/>
            <a:chOff x="4417839" y="1630821"/>
            <a:chExt cx="6291028" cy="4575885"/>
          </a:xfrm>
        </p:grpSpPr>
        <p:grpSp>
          <p:nvGrpSpPr>
            <p:cNvPr id="615" name="Grupo 614"/>
            <p:cNvGrpSpPr/>
            <p:nvPr/>
          </p:nvGrpSpPr>
          <p:grpSpPr bwMode="invGray">
            <a:xfrm>
              <a:off x="5414491" y="1630821"/>
              <a:ext cx="5294376" cy="4114800"/>
              <a:chOff x="3310555" y="716546"/>
              <a:chExt cx="5294376" cy="4114800"/>
            </a:xfrm>
          </p:grpSpPr>
          <p:grpSp>
            <p:nvGrpSpPr>
              <p:cNvPr id="767" name="Grupo 766"/>
              <p:cNvGrpSpPr/>
              <p:nvPr/>
            </p:nvGrpSpPr>
            <p:grpSpPr bwMode="invGray">
              <a:xfrm flipH="1">
                <a:off x="3310555" y="737968"/>
                <a:ext cx="5294376" cy="54864"/>
                <a:chOff x="1522413" y="1514475"/>
                <a:chExt cx="10569575" cy="64008"/>
              </a:xfrm>
              <a:solidFill>
                <a:schemeClr val="accent1"/>
              </a:solidFill>
            </p:grpSpPr>
            <p:sp>
              <p:nvSpPr>
                <p:cNvPr id="843" name="Forma libre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4" name="Forma libre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5" name="Forma libre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6"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7"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8"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9"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0"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1"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2"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3"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4"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5"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6"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7"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8"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59"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0"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1"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2"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3"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4"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5"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6"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7"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8"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69"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0"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1"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2"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3"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4"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5"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6"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7"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8"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79"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0"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1"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2"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3"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4"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5"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6"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7"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8"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89"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0"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1"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2"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3"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4"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5"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6"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7"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8"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99"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0"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1"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2"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3"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4"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5"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6"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7"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8"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09"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0"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1"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2"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3"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4"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5"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916"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nvGrpSpPr>
              <p:cNvPr id="768" name="Grupo 767"/>
              <p:cNvGrpSpPr/>
              <p:nvPr/>
            </p:nvGrpSpPr>
            <p:grpSpPr bwMode="invGray">
              <a:xfrm rot="16200000" flipH="1">
                <a:off x="6492229" y="2755658"/>
                <a:ext cx="4114800" cy="36576"/>
                <a:chOff x="1522413" y="1514475"/>
                <a:chExt cx="10569575" cy="64008"/>
              </a:xfrm>
              <a:solidFill>
                <a:schemeClr val="accent1"/>
              </a:solidFill>
            </p:grpSpPr>
            <p:sp>
              <p:nvSpPr>
                <p:cNvPr id="769" name="Forma libre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0" name="Forma libre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1" name="Forma libre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2"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3"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4"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5"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6"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7"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8"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79"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0"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1"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2"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3"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4"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5"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6"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7"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8"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89"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0"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1"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2"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3"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4"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5"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6"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7"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8"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99"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0"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1"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2"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3"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4"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5"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6"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7"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8"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09"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0"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1"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2"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3"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4"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5"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6"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7"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8"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19"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0"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1"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2"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3"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4"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5"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6"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7"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8"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29"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0"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1"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2"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3"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4"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5"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6"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7"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8"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39"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0"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1"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842"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grpSp>
          <p:nvGrpSpPr>
            <p:cNvPr id="616" name="Grupo 615"/>
            <p:cNvGrpSpPr/>
            <p:nvPr/>
          </p:nvGrpSpPr>
          <p:grpSpPr bwMode="invGray">
            <a:xfrm rot="10800000">
              <a:off x="4417839" y="2091906"/>
              <a:ext cx="5294376" cy="4114800"/>
              <a:chOff x="3310555" y="716546"/>
              <a:chExt cx="5294376" cy="4114800"/>
            </a:xfrm>
          </p:grpSpPr>
          <p:grpSp>
            <p:nvGrpSpPr>
              <p:cNvPr id="617" name="Grupo 616"/>
              <p:cNvGrpSpPr/>
              <p:nvPr/>
            </p:nvGrpSpPr>
            <p:grpSpPr bwMode="invGray">
              <a:xfrm flipH="1">
                <a:off x="3310555" y="737968"/>
                <a:ext cx="5294376" cy="54864"/>
                <a:chOff x="1522413" y="1514475"/>
                <a:chExt cx="10569575" cy="64008"/>
              </a:xfrm>
              <a:solidFill>
                <a:schemeClr val="accent1"/>
              </a:solidFill>
            </p:grpSpPr>
            <p:sp>
              <p:nvSpPr>
                <p:cNvPr id="693" name="Forma libre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4" name="Forma libre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5" name="Forma libre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6" name="Forma libre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7" name="Forma libre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8" name="Forma libre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9" name="Forma libre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0" name="Forma libre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1" name="Forma libre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2" name="Forma libre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3" name="Forma libre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4" name="Forma libre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5" name="Forma libre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6" name="Forma libre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7" name="Forma libre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8" name="Forma libre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09" name="Forma libre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0" name="Forma libre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1" name="Forma libre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2" name="Forma libre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3" name="Forma libre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4" name="Forma libre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5" name="Forma libre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6" name="Forma libre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7" name="Forma libre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8" name="Forma libre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19" name="Forma libre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0" name="Forma libre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1" name="Forma libre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2" name="Forma libre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3" name="Forma libre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4" name="Forma libre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5" name="Forma libre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6" name="Forma libre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7" name="Forma libre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8" name="Forma libre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29" name="Forma libre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0" name="Forma libre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1" name="Forma libre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2" name="Forma libre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3" name="Forma libre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4" name="Forma libre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5" name="Forma libre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6" name="Forma libre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7" name="Forma libre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8" name="Forma libre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39" name="Forma libre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0" name="Forma libre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1" name="Forma libre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2" name="Forma libre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3" name="Forma libre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4" name="Forma libre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5" name="Forma libre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6" name="Forma libre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7" name="Forma libre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8" name="Forma libre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49" name="Forma libre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0" name="Forma libre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1" name="Forma libre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2" name="Forma libre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3" name="Forma libre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4" name="Forma libre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5" name="Forma libre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6" name="Forma libre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7" name="Forma libre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8" name="Forma libre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59" name="Forma libre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0" name="Forma libre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1" name="Forma libre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2" name="Forma libre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3" name="Forma libre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4" name="Forma libre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5" name="Forma libre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766" name="Forma libre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nvGrpSpPr>
              <p:cNvPr id="618" name="Grupo 617"/>
              <p:cNvGrpSpPr/>
              <p:nvPr/>
            </p:nvGrpSpPr>
            <p:grpSpPr bwMode="invGray">
              <a:xfrm rot="16200000" flipH="1">
                <a:off x="6492229" y="2755658"/>
                <a:ext cx="4114800" cy="36576"/>
                <a:chOff x="1522413" y="1514475"/>
                <a:chExt cx="10569575" cy="64008"/>
              </a:xfrm>
              <a:solidFill>
                <a:schemeClr val="accent1"/>
              </a:solidFill>
            </p:grpSpPr>
            <p:sp>
              <p:nvSpPr>
                <p:cNvPr id="619" name="Forma libre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0" name="Forma libre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1" name="Forma libre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2" name="Forma libre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3" name="Forma libre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4" name="Forma libre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5" name="Forma libre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6" name="Forma libre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7" name="Forma libre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8" name="Forma libre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29" name="Forma libre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0" name="Forma libre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1" name="Forma libre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2" name="Forma libre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3" name="Forma libre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4" name="Forma libre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5" name="Forma libre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6" name="Forma libre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7" name="Forma libre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8" name="Forma libre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39" name="Forma libre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0" name="Forma libre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1" name="Forma libre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2" name="Forma libre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3" name="Forma libre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4" name="Forma libre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5" name="Forma libre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6" name="Forma libre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7" name="Forma libre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8" name="Forma libre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49" name="Forma libre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0" name="Forma libre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1" name="Forma libre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2" name="Forma libre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3" name="Forma libre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4" name="Forma libre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5" name="Forma libre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6" name="Forma libre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7" name="Forma libre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8" name="Forma libre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59" name="Forma libre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0" name="Forma libre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1" name="Forma libre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2" name="Forma libre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3" name="Forma libre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4" name="Forma libre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5" name="Forma libre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6" name="Forma libre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7" name="Forma libre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8" name="Forma libre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69" name="Forma libre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0" name="Forma libre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1" name="Forma libre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2" name="Forma libre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3" name="Forma libre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4" name="Forma libre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5" name="Forma libre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6" name="Forma libre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7" name="Forma libre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8" name="Forma libre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79" name="Forma libre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0" name="Forma libre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1" name="Forma libre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2" name="Forma libre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3" name="Forma libre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4" name="Forma libre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5" name="Forma libre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6" name="Forma libre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7" name="Forma libre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8" name="Forma libre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89" name="Forma libre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0" name="Forma libre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1" name="Forma libre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sp>
              <p:nvSpPr>
                <p:cNvPr id="692" name="Forma libre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s-ES" noProof="0" dirty="0">
                    <a:ln>
                      <a:noFill/>
                    </a:ln>
                  </a:endParaRPr>
                </a:p>
              </p:txBody>
            </p:sp>
          </p:grpSp>
        </p:grpSp>
      </p:grpSp>
      <p:sp>
        <p:nvSpPr>
          <p:cNvPr id="4" name="Marcador de posición de texto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noProof="0"/>
              <a:t>Haga clic para modificar los estilos de texto del patrón</a:t>
            </a:r>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5" name="Marcador de posición de fecha 4"/>
          <p:cNvSpPr>
            <a:spLocks noGrp="1"/>
          </p:cNvSpPr>
          <p:nvPr>
            <p:ph type="dt" sz="half" idx="10"/>
          </p:nvPr>
        </p:nvSpPr>
        <p:spPr/>
        <p:txBody>
          <a:bodyPr rtlCol="0"/>
          <a:lstStyle/>
          <a:p>
            <a:pPr rtl="0"/>
            <a:fld id="{AFD16348-E405-42B1-89B5-964AA77FE073}" type="datetime1">
              <a:rPr lang="es-ES" noProof="0" smtClean="0"/>
              <a:t>03/06/2023</a:t>
            </a:fld>
            <a:endParaRPr lang="es-ES" noProof="0" dirty="0"/>
          </a:p>
        </p:txBody>
      </p:sp>
      <p:sp>
        <p:nvSpPr>
          <p:cNvPr id="7" name="Marcador de posición de número de diapositiva 6"/>
          <p:cNvSpPr>
            <a:spLocks noGrp="1"/>
          </p:cNvSpPr>
          <p:nvPr>
            <p:ph type="sldNum" sz="quarter" idx="12"/>
          </p:nvPr>
        </p:nvSpPr>
        <p:spPr/>
        <p:txBody>
          <a:bodyPr rtlCol="0"/>
          <a:lstStyle/>
          <a:p>
            <a:pPr rtl="0"/>
            <a:fld id="{25BA54BD-C84D-46CE-8B72-31BFB26ABA43}" type="slidenum">
              <a:rPr lang="es-ES" noProof="0"/>
              <a:t>‹Nº›</a:t>
            </a:fld>
            <a:endParaRPr lang="es-ES" noProof="0"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es-ES" dirty="0"/>
              <a:t>Haga clic para modificar el estilo de título del patrón</a:t>
            </a:r>
            <a:endParaRPr lang="es-ES" noProof="0" dirty="0"/>
          </a:p>
        </p:txBody>
      </p:sp>
      <p:sp>
        <p:nvSpPr>
          <p:cNvPr id="3" name="Marcador de posición de texto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s-ES" dirty="0"/>
              <a:t>Editar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es-ES" noProof="0" dirty="0"/>
          </a:p>
        </p:txBody>
      </p:sp>
      <p:sp>
        <p:nvSpPr>
          <p:cNvPr id="4" name="Marcador de posición de fecha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3EA5BF5C-F4C1-4C94-BD5F-F847F8EB8117}" type="datetime1">
              <a:rPr lang="es-ES" noProof="0" smtClean="0"/>
              <a:t>03/06/2023</a:t>
            </a:fld>
            <a:endParaRPr lang="es-ES" noProof="0" dirty="0"/>
          </a:p>
        </p:txBody>
      </p:sp>
      <p:sp>
        <p:nvSpPr>
          <p:cNvPr id="6" name="Marcador de posición de número de diapositiva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5BA54BD-C84D-46CE-8B72-31BFB26ABA43}" type="slidenum">
              <a:rPr lang="es-ES" noProof="0" smtClean="0"/>
              <a:pPr rtl="0"/>
              <a:t>‹Nº›</a:t>
            </a:fld>
            <a:endParaRPr lang="es-ES" noProof="0"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7.png"/><Relationship Id="rId18" Type="http://schemas.openxmlformats.org/officeDocument/2006/relationships/customXml" Target="../ink/ink8.xml"/><Relationship Id="rId3" Type="http://schemas.openxmlformats.org/officeDocument/2006/relationships/image" Target="../media/image2.png"/><Relationship Id="rId21" Type="http://schemas.openxmlformats.org/officeDocument/2006/relationships/image" Target="../media/image11.png"/><Relationship Id="rId7" Type="http://schemas.openxmlformats.org/officeDocument/2006/relationships/image" Target="../media/image4.png"/><Relationship Id="rId12" Type="http://schemas.openxmlformats.org/officeDocument/2006/relationships/customXml" Target="../ink/ink5.xml"/><Relationship Id="rId17" Type="http://schemas.openxmlformats.org/officeDocument/2006/relationships/image" Target="../media/image9.png"/><Relationship Id="rId25" Type="http://schemas.openxmlformats.org/officeDocument/2006/relationships/image" Target="../media/image13.png"/><Relationship Id="rId2" Type="http://schemas.openxmlformats.org/officeDocument/2006/relationships/notesSlide" Target="../notesSlides/notesSlide15.xml"/><Relationship Id="rId16" Type="http://schemas.openxmlformats.org/officeDocument/2006/relationships/customXml" Target="../ink/ink7.xml"/><Relationship Id="rId20" Type="http://schemas.openxmlformats.org/officeDocument/2006/relationships/customXml" Target="../ink/ink9.xml"/><Relationship Id="rId1" Type="http://schemas.openxmlformats.org/officeDocument/2006/relationships/slideLayout" Target="../slideLayouts/slideLayout8.xml"/><Relationship Id="rId6" Type="http://schemas.openxmlformats.org/officeDocument/2006/relationships/customXml" Target="../ink/ink2.xml"/><Relationship Id="rId11" Type="http://schemas.openxmlformats.org/officeDocument/2006/relationships/image" Target="../media/image6.png"/><Relationship Id="rId24" Type="http://schemas.openxmlformats.org/officeDocument/2006/relationships/customXml" Target="../ink/ink11.xml"/><Relationship Id="rId5" Type="http://schemas.openxmlformats.org/officeDocument/2006/relationships/image" Target="../media/image3.png"/><Relationship Id="rId15" Type="http://schemas.openxmlformats.org/officeDocument/2006/relationships/image" Target="../media/image8.png"/><Relationship Id="rId23" Type="http://schemas.openxmlformats.org/officeDocument/2006/relationships/image" Target="../media/image12.png"/><Relationship Id="rId10" Type="http://schemas.openxmlformats.org/officeDocument/2006/relationships/customXml" Target="../ink/ink4.xml"/><Relationship Id="rId19" Type="http://schemas.openxmlformats.org/officeDocument/2006/relationships/image" Target="../media/image10.png"/><Relationship Id="rId4" Type="http://schemas.openxmlformats.org/officeDocument/2006/relationships/customXml" Target="../ink/ink1.xml"/><Relationship Id="rId9" Type="http://schemas.openxmlformats.org/officeDocument/2006/relationships/image" Target="../media/image5.png"/><Relationship Id="rId14" Type="http://schemas.openxmlformats.org/officeDocument/2006/relationships/customXml" Target="../ink/ink6.xml"/><Relationship Id="rId22" Type="http://schemas.openxmlformats.org/officeDocument/2006/relationships/customXml" Target="../ink/ink10.xml"/></Relationships>
</file>

<file path=ppt/slides/_rels/slide16.xml.rels><?xml version="1.0" encoding="UTF-8" standalone="yes"?>
<Relationships xmlns="http://schemas.openxmlformats.org/package/2006/relationships"><Relationship Id="rId13" Type="http://schemas.openxmlformats.org/officeDocument/2006/relationships/image" Target="../media/image18.png"/><Relationship Id="rId18" Type="http://schemas.openxmlformats.org/officeDocument/2006/relationships/customXml" Target="../ink/ink19.xml"/><Relationship Id="rId26" Type="http://schemas.openxmlformats.org/officeDocument/2006/relationships/customXml" Target="../ink/ink23.xml"/><Relationship Id="rId21" Type="http://schemas.openxmlformats.org/officeDocument/2006/relationships/image" Target="../media/image22.png"/><Relationship Id="rId34" Type="http://schemas.openxmlformats.org/officeDocument/2006/relationships/customXml" Target="../ink/ink27.xml"/><Relationship Id="rId7" Type="http://schemas.openxmlformats.org/officeDocument/2006/relationships/image" Target="../media/image15.png"/><Relationship Id="rId12" Type="http://schemas.openxmlformats.org/officeDocument/2006/relationships/customXml" Target="../ink/ink16.xml"/><Relationship Id="rId17" Type="http://schemas.openxmlformats.org/officeDocument/2006/relationships/image" Target="../media/image20.png"/><Relationship Id="rId25" Type="http://schemas.openxmlformats.org/officeDocument/2006/relationships/image" Target="../media/image24.png"/><Relationship Id="rId33" Type="http://schemas.openxmlformats.org/officeDocument/2006/relationships/image" Target="../media/image28.png"/><Relationship Id="rId2" Type="http://schemas.openxmlformats.org/officeDocument/2006/relationships/notesSlide" Target="../notesSlides/notesSlide16.xml"/><Relationship Id="rId16" Type="http://schemas.openxmlformats.org/officeDocument/2006/relationships/customXml" Target="../ink/ink18.xml"/><Relationship Id="rId20" Type="http://schemas.openxmlformats.org/officeDocument/2006/relationships/customXml" Target="../ink/ink20.xml"/><Relationship Id="rId29" Type="http://schemas.openxmlformats.org/officeDocument/2006/relationships/image" Target="../media/image26.png"/><Relationship Id="rId1" Type="http://schemas.openxmlformats.org/officeDocument/2006/relationships/slideLayout" Target="../slideLayouts/slideLayout8.xml"/><Relationship Id="rId6" Type="http://schemas.openxmlformats.org/officeDocument/2006/relationships/customXml" Target="../ink/ink13.xml"/><Relationship Id="rId11" Type="http://schemas.openxmlformats.org/officeDocument/2006/relationships/image" Target="../media/image17.png"/><Relationship Id="rId24" Type="http://schemas.openxmlformats.org/officeDocument/2006/relationships/customXml" Target="../ink/ink22.xml"/><Relationship Id="rId32" Type="http://schemas.openxmlformats.org/officeDocument/2006/relationships/customXml" Target="../ink/ink26.xml"/><Relationship Id="rId37" Type="http://schemas.openxmlformats.org/officeDocument/2006/relationships/image" Target="../media/image30.png"/><Relationship Id="rId5" Type="http://schemas.openxmlformats.org/officeDocument/2006/relationships/image" Target="../media/image14.png"/><Relationship Id="rId15" Type="http://schemas.openxmlformats.org/officeDocument/2006/relationships/image" Target="../media/image19.png"/><Relationship Id="rId23" Type="http://schemas.openxmlformats.org/officeDocument/2006/relationships/image" Target="../media/image23.png"/><Relationship Id="rId28" Type="http://schemas.openxmlformats.org/officeDocument/2006/relationships/customXml" Target="../ink/ink24.xml"/><Relationship Id="rId36" Type="http://schemas.openxmlformats.org/officeDocument/2006/relationships/customXml" Target="../ink/ink28.xml"/><Relationship Id="rId10" Type="http://schemas.openxmlformats.org/officeDocument/2006/relationships/customXml" Target="../ink/ink15.xml"/><Relationship Id="rId19" Type="http://schemas.openxmlformats.org/officeDocument/2006/relationships/image" Target="../media/image21.png"/><Relationship Id="rId31" Type="http://schemas.openxmlformats.org/officeDocument/2006/relationships/image" Target="../media/image27.png"/><Relationship Id="rId4" Type="http://schemas.openxmlformats.org/officeDocument/2006/relationships/customXml" Target="../ink/ink12.xml"/><Relationship Id="rId9" Type="http://schemas.openxmlformats.org/officeDocument/2006/relationships/image" Target="../media/image16.png"/><Relationship Id="rId14" Type="http://schemas.openxmlformats.org/officeDocument/2006/relationships/customXml" Target="../ink/ink17.xml"/><Relationship Id="rId22" Type="http://schemas.openxmlformats.org/officeDocument/2006/relationships/customXml" Target="../ink/ink21.xml"/><Relationship Id="rId27" Type="http://schemas.openxmlformats.org/officeDocument/2006/relationships/image" Target="../media/image25.png"/><Relationship Id="rId30" Type="http://schemas.openxmlformats.org/officeDocument/2006/relationships/customXml" Target="../ink/ink25.xml"/><Relationship Id="rId35" Type="http://schemas.openxmlformats.org/officeDocument/2006/relationships/image" Target="../media/image29.png"/><Relationship Id="rId8" Type="http://schemas.openxmlformats.org/officeDocument/2006/relationships/customXml" Target="../ink/ink14.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customXml" Target="../ink/ink31.xml"/><Relationship Id="rId13" Type="http://schemas.openxmlformats.org/officeDocument/2006/relationships/image" Target="../media/image35.png"/><Relationship Id="rId18" Type="http://schemas.openxmlformats.org/officeDocument/2006/relationships/customXml" Target="../ink/ink36.xml"/><Relationship Id="rId26" Type="http://schemas.openxmlformats.org/officeDocument/2006/relationships/customXml" Target="../ink/ink40.xml"/><Relationship Id="rId3" Type="http://schemas.openxmlformats.org/officeDocument/2006/relationships/image" Target="../media/image2.png"/><Relationship Id="rId21" Type="http://schemas.openxmlformats.org/officeDocument/2006/relationships/image" Target="../media/image39.png"/><Relationship Id="rId7" Type="http://schemas.openxmlformats.org/officeDocument/2006/relationships/image" Target="../media/image32.png"/><Relationship Id="rId12" Type="http://schemas.openxmlformats.org/officeDocument/2006/relationships/customXml" Target="../ink/ink33.xml"/><Relationship Id="rId17" Type="http://schemas.openxmlformats.org/officeDocument/2006/relationships/image" Target="../media/image37.png"/><Relationship Id="rId25" Type="http://schemas.openxmlformats.org/officeDocument/2006/relationships/image" Target="../media/image41.png"/><Relationship Id="rId2" Type="http://schemas.openxmlformats.org/officeDocument/2006/relationships/notesSlide" Target="../notesSlides/notesSlide17.xml"/><Relationship Id="rId16" Type="http://schemas.openxmlformats.org/officeDocument/2006/relationships/customXml" Target="../ink/ink35.xml"/><Relationship Id="rId20" Type="http://schemas.openxmlformats.org/officeDocument/2006/relationships/customXml" Target="../ink/ink37.xml"/><Relationship Id="rId29" Type="http://schemas.openxmlformats.org/officeDocument/2006/relationships/image" Target="../media/image43.png"/><Relationship Id="rId1" Type="http://schemas.openxmlformats.org/officeDocument/2006/relationships/slideLayout" Target="../slideLayouts/slideLayout8.xml"/><Relationship Id="rId6" Type="http://schemas.openxmlformats.org/officeDocument/2006/relationships/customXml" Target="../ink/ink30.xml"/><Relationship Id="rId11" Type="http://schemas.openxmlformats.org/officeDocument/2006/relationships/image" Target="../media/image34.png"/><Relationship Id="rId24" Type="http://schemas.openxmlformats.org/officeDocument/2006/relationships/customXml" Target="../ink/ink39.xml"/><Relationship Id="rId5" Type="http://schemas.openxmlformats.org/officeDocument/2006/relationships/image" Target="../media/image31.png"/><Relationship Id="rId15" Type="http://schemas.openxmlformats.org/officeDocument/2006/relationships/image" Target="../media/image36.png"/><Relationship Id="rId23" Type="http://schemas.openxmlformats.org/officeDocument/2006/relationships/image" Target="../media/image40.png"/><Relationship Id="rId28" Type="http://schemas.openxmlformats.org/officeDocument/2006/relationships/customXml" Target="../ink/ink41.xml"/><Relationship Id="rId10" Type="http://schemas.openxmlformats.org/officeDocument/2006/relationships/customXml" Target="../ink/ink32.xml"/><Relationship Id="rId19" Type="http://schemas.openxmlformats.org/officeDocument/2006/relationships/image" Target="../media/image38.png"/><Relationship Id="rId31" Type="http://schemas.openxmlformats.org/officeDocument/2006/relationships/image" Target="../media/image44.png"/><Relationship Id="rId4" Type="http://schemas.openxmlformats.org/officeDocument/2006/relationships/customXml" Target="../ink/ink29.xml"/><Relationship Id="rId9" Type="http://schemas.openxmlformats.org/officeDocument/2006/relationships/image" Target="../media/image33.png"/><Relationship Id="rId14" Type="http://schemas.openxmlformats.org/officeDocument/2006/relationships/customXml" Target="../ink/ink34.xml"/><Relationship Id="rId22" Type="http://schemas.openxmlformats.org/officeDocument/2006/relationships/customXml" Target="../ink/ink38.xml"/><Relationship Id="rId27" Type="http://schemas.openxmlformats.org/officeDocument/2006/relationships/image" Target="../media/image42.png"/><Relationship Id="rId30" Type="http://schemas.openxmlformats.org/officeDocument/2006/relationships/customXml" Target="../ink/ink42.xml"/></Relationships>
</file>

<file path=ppt/slides/_rels/slide18.xml.rels><?xml version="1.0" encoding="UTF-8" standalone="yes"?>
<Relationships xmlns="http://schemas.openxmlformats.org/package/2006/relationships"><Relationship Id="rId8" Type="http://schemas.openxmlformats.org/officeDocument/2006/relationships/customXml" Target="../ink/ink45.xml"/><Relationship Id="rId13" Type="http://schemas.openxmlformats.org/officeDocument/2006/relationships/image" Target="../media/image49.png"/><Relationship Id="rId3" Type="http://schemas.openxmlformats.org/officeDocument/2006/relationships/image" Target="../media/image2.png"/><Relationship Id="rId7" Type="http://schemas.openxmlformats.org/officeDocument/2006/relationships/image" Target="../media/image46.png"/><Relationship Id="rId12" Type="http://schemas.openxmlformats.org/officeDocument/2006/relationships/customXml" Target="../ink/ink47.xml"/><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customXml" Target="../ink/ink44.xml"/><Relationship Id="rId11" Type="http://schemas.openxmlformats.org/officeDocument/2006/relationships/image" Target="../media/image48.png"/><Relationship Id="rId5" Type="http://schemas.openxmlformats.org/officeDocument/2006/relationships/image" Target="../media/image45.png"/><Relationship Id="rId10" Type="http://schemas.openxmlformats.org/officeDocument/2006/relationships/customXml" Target="../ink/ink46.xml"/><Relationship Id="rId4" Type="http://schemas.openxmlformats.org/officeDocument/2006/relationships/customXml" Target="../ink/ink43.xml"/><Relationship Id="rId9" Type="http://schemas.openxmlformats.org/officeDocument/2006/relationships/image" Target="../media/image4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8" Type="http://schemas.openxmlformats.org/officeDocument/2006/relationships/customXml" Target="../ink/ink50.xml"/><Relationship Id="rId13" Type="http://schemas.openxmlformats.org/officeDocument/2006/relationships/image" Target="../media/image55.png"/><Relationship Id="rId3" Type="http://schemas.openxmlformats.org/officeDocument/2006/relationships/image" Target="../media/image50.png"/><Relationship Id="rId7" Type="http://schemas.openxmlformats.org/officeDocument/2006/relationships/image" Target="../media/image52.png"/><Relationship Id="rId12" Type="http://schemas.openxmlformats.org/officeDocument/2006/relationships/customXml" Target="../ink/ink52.xml"/><Relationship Id="rId2" Type="http://schemas.openxmlformats.org/officeDocument/2006/relationships/notesSlide" Target="../notesSlides/notesSlide30.xml"/><Relationship Id="rId1" Type="http://schemas.openxmlformats.org/officeDocument/2006/relationships/slideLayout" Target="../slideLayouts/slideLayout8.xml"/><Relationship Id="rId6" Type="http://schemas.openxmlformats.org/officeDocument/2006/relationships/customXml" Target="../ink/ink49.xml"/><Relationship Id="rId11" Type="http://schemas.openxmlformats.org/officeDocument/2006/relationships/image" Target="../media/image54.png"/><Relationship Id="rId5" Type="http://schemas.openxmlformats.org/officeDocument/2006/relationships/image" Target="../media/image51.png"/><Relationship Id="rId10" Type="http://schemas.openxmlformats.org/officeDocument/2006/relationships/customXml" Target="../ink/ink51.xml"/><Relationship Id="rId4" Type="http://schemas.openxmlformats.org/officeDocument/2006/relationships/customXml" Target="../ink/ink48.xml"/><Relationship Id="rId9" Type="http://schemas.openxmlformats.org/officeDocument/2006/relationships/image" Target="../media/image53.png"/></Relationships>
</file>

<file path=ppt/slides/_rels/slide31.xml.rels><?xml version="1.0" encoding="UTF-8" standalone="yes"?>
<Relationships xmlns="http://schemas.openxmlformats.org/package/2006/relationships"><Relationship Id="rId8" Type="http://schemas.openxmlformats.org/officeDocument/2006/relationships/customXml" Target="../ink/ink55.xml"/><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7.png"/><Relationship Id="rId12" Type="http://schemas.openxmlformats.org/officeDocument/2006/relationships/customXml" Target="../ink/ink57.xml"/><Relationship Id="rId2" Type="http://schemas.openxmlformats.org/officeDocument/2006/relationships/notesSlide" Target="../notesSlides/notesSlide31.xml"/><Relationship Id="rId1" Type="http://schemas.openxmlformats.org/officeDocument/2006/relationships/slideLayout" Target="../slideLayouts/slideLayout8.xml"/><Relationship Id="rId6" Type="http://schemas.openxmlformats.org/officeDocument/2006/relationships/customXml" Target="../ink/ink54.xml"/><Relationship Id="rId11" Type="http://schemas.openxmlformats.org/officeDocument/2006/relationships/image" Target="../media/image59.png"/><Relationship Id="rId5" Type="http://schemas.openxmlformats.org/officeDocument/2006/relationships/image" Target="../media/image56.png"/><Relationship Id="rId10" Type="http://schemas.openxmlformats.org/officeDocument/2006/relationships/customXml" Target="../ink/ink56.xml"/><Relationship Id="rId4" Type="http://schemas.openxmlformats.org/officeDocument/2006/relationships/customXml" Target="../ink/ink53.xml"/><Relationship Id="rId9" Type="http://schemas.openxmlformats.org/officeDocument/2006/relationships/image" Target="../media/image58.png"/></Relationships>
</file>

<file path=ppt/slides/_rels/slide32.xml.rels><?xml version="1.0" encoding="UTF-8" standalone="yes"?>
<Relationships xmlns="http://schemas.openxmlformats.org/package/2006/relationships"><Relationship Id="rId8" Type="http://schemas.openxmlformats.org/officeDocument/2006/relationships/customXml" Target="../ink/ink60.xml"/><Relationship Id="rId13" Type="http://schemas.openxmlformats.org/officeDocument/2006/relationships/image" Target="../media/image65.png"/><Relationship Id="rId18" Type="http://schemas.openxmlformats.org/officeDocument/2006/relationships/customXml" Target="../ink/ink65.xml"/><Relationship Id="rId3" Type="http://schemas.openxmlformats.org/officeDocument/2006/relationships/image" Target="../media/image50.png"/><Relationship Id="rId21" Type="http://schemas.openxmlformats.org/officeDocument/2006/relationships/image" Target="../media/image68.png"/><Relationship Id="rId7" Type="http://schemas.openxmlformats.org/officeDocument/2006/relationships/image" Target="../media/image62.png"/><Relationship Id="rId12" Type="http://schemas.openxmlformats.org/officeDocument/2006/relationships/customXml" Target="../ink/ink62.xml"/><Relationship Id="rId17" Type="http://schemas.openxmlformats.org/officeDocument/2006/relationships/image" Target="../media/image60.png"/><Relationship Id="rId2" Type="http://schemas.openxmlformats.org/officeDocument/2006/relationships/notesSlide" Target="../notesSlides/notesSlide32.xml"/><Relationship Id="rId16" Type="http://schemas.openxmlformats.org/officeDocument/2006/relationships/customXml" Target="../ink/ink64.xml"/><Relationship Id="rId20" Type="http://schemas.openxmlformats.org/officeDocument/2006/relationships/customXml" Target="../ink/ink66.xml"/><Relationship Id="rId1" Type="http://schemas.openxmlformats.org/officeDocument/2006/relationships/slideLayout" Target="../slideLayouts/slideLayout8.xml"/><Relationship Id="rId6" Type="http://schemas.openxmlformats.org/officeDocument/2006/relationships/customXml" Target="../ink/ink59.xml"/><Relationship Id="rId11" Type="http://schemas.openxmlformats.org/officeDocument/2006/relationships/image" Target="../media/image64.png"/><Relationship Id="rId5" Type="http://schemas.openxmlformats.org/officeDocument/2006/relationships/image" Target="../media/image61.png"/><Relationship Id="rId15" Type="http://schemas.openxmlformats.org/officeDocument/2006/relationships/image" Target="../media/image66.png"/><Relationship Id="rId10" Type="http://schemas.openxmlformats.org/officeDocument/2006/relationships/customXml" Target="../ink/ink61.xml"/><Relationship Id="rId19" Type="http://schemas.openxmlformats.org/officeDocument/2006/relationships/image" Target="../media/image67.png"/><Relationship Id="rId4" Type="http://schemas.openxmlformats.org/officeDocument/2006/relationships/customXml" Target="../ink/ink58.xml"/><Relationship Id="rId9" Type="http://schemas.openxmlformats.org/officeDocument/2006/relationships/image" Target="../media/image63.png"/><Relationship Id="rId14" Type="http://schemas.openxmlformats.org/officeDocument/2006/relationships/customXml" Target="../ink/ink6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8" Type="http://schemas.openxmlformats.org/officeDocument/2006/relationships/customXml" Target="../ink/ink69.xml"/><Relationship Id="rId13" Type="http://schemas.openxmlformats.org/officeDocument/2006/relationships/image" Target="../media/image74.png"/><Relationship Id="rId18" Type="http://schemas.openxmlformats.org/officeDocument/2006/relationships/customXml" Target="../ink/ink74.xml"/><Relationship Id="rId3" Type="http://schemas.openxmlformats.org/officeDocument/2006/relationships/image" Target="../media/image69.png"/><Relationship Id="rId7" Type="http://schemas.openxmlformats.org/officeDocument/2006/relationships/image" Target="../media/image71.png"/><Relationship Id="rId12" Type="http://schemas.openxmlformats.org/officeDocument/2006/relationships/customXml" Target="../ink/ink71.xml"/><Relationship Id="rId17" Type="http://schemas.openxmlformats.org/officeDocument/2006/relationships/image" Target="../media/image76.png"/><Relationship Id="rId2" Type="http://schemas.openxmlformats.org/officeDocument/2006/relationships/notesSlide" Target="../notesSlides/notesSlide44.xml"/><Relationship Id="rId16" Type="http://schemas.openxmlformats.org/officeDocument/2006/relationships/customXml" Target="../ink/ink73.xml"/><Relationship Id="rId1" Type="http://schemas.openxmlformats.org/officeDocument/2006/relationships/slideLayout" Target="../slideLayouts/slideLayout8.xml"/><Relationship Id="rId6" Type="http://schemas.openxmlformats.org/officeDocument/2006/relationships/customXml" Target="../ink/ink68.xml"/><Relationship Id="rId11" Type="http://schemas.openxmlformats.org/officeDocument/2006/relationships/image" Target="../media/image73.png"/><Relationship Id="rId5" Type="http://schemas.openxmlformats.org/officeDocument/2006/relationships/image" Target="../media/image70.png"/><Relationship Id="rId15" Type="http://schemas.openxmlformats.org/officeDocument/2006/relationships/image" Target="../media/image75.png"/><Relationship Id="rId10" Type="http://schemas.openxmlformats.org/officeDocument/2006/relationships/customXml" Target="../ink/ink70.xml"/><Relationship Id="rId19" Type="http://schemas.openxmlformats.org/officeDocument/2006/relationships/image" Target="../media/image77.png"/><Relationship Id="rId4" Type="http://schemas.openxmlformats.org/officeDocument/2006/relationships/customXml" Target="../ink/ink67.xml"/><Relationship Id="rId9" Type="http://schemas.openxmlformats.org/officeDocument/2006/relationships/image" Target="../media/image72.png"/><Relationship Id="rId14" Type="http://schemas.openxmlformats.org/officeDocument/2006/relationships/customXml" Target="../ink/ink72.xml"/></Relationships>
</file>

<file path=ppt/slides/_rels/slide45.xml.rels><?xml version="1.0" encoding="UTF-8" standalone="yes"?>
<Relationships xmlns="http://schemas.openxmlformats.org/package/2006/relationships"><Relationship Id="rId8" Type="http://schemas.openxmlformats.org/officeDocument/2006/relationships/customXml" Target="../ink/ink77.xml"/><Relationship Id="rId13" Type="http://schemas.openxmlformats.org/officeDocument/2006/relationships/image" Target="../media/image82.png"/><Relationship Id="rId18" Type="http://schemas.openxmlformats.org/officeDocument/2006/relationships/customXml" Target="../ink/ink82.xml"/><Relationship Id="rId3" Type="http://schemas.openxmlformats.org/officeDocument/2006/relationships/image" Target="../media/image69.png"/><Relationship Id="rId21" Type="http://schemas.openxmlformats.org/officeDocument/2006/relationships/image" Target="../media/image86.png"/><Relationship Id="rId7" Type="http://schemas.openxmlformats.org/officeDocument/2006/relationships/image" Target="../media/image79.png"/><Relationship Id="rId12" Type="http://schemas.openxmlformats.org/officeDocument/2006/relationships/customXml" Target="../ink/ink79.xml"/><Relationship Id="rId17" Type="http://schemas.openxmlformats.org/officeDocument/2006/relationships/image" Target="../media/image84.png"/><Relationship Id="rId25" Type="http://schemas.openxmlformats.org/officeDocument/2006/relationships/image" Target="../media/image88.png"/><Relationship Id="rId2" Type="http://schemas.openxmlformats.org/officeDocument/2006/relationships/notesSlide" Target="../notesSlides/notesSlide45.xml"/><Relationship Id="rId16" Type="http://schemas.openxmlformats.org/officeDocument/2006/relationships/customXml" Target="../ink/ink81.xml"/><Relationship Id="rId20" Type="http://schemas.openxmlformats.org/officeDocument/2006/relationships/customXml" Target="../ink/ink83.xml"/><Relationship Id="rId1" Type="http://schemas.openxmlformats.org/officeDocument/2006/relationships/slideLayout" Target="../slideLayouts/slideLayout8.xml"/><Relationship Id="rId6" Type="http://schemas.openxmlformats.org/officeDocument/2006/relationships/customXml" Target="../ink/ink76.xml"/><Relationship Id="rId11" Type="http://schemas.openxmlformats.org/officeDocument/2006/relationships/image" Target="../media/image81.png"/><Relationship Id="rId24" Type="http://schemas.openxmlformats.org/officeDocument/2006/relationships/customXml" Target="../ink/ink85.xml"/><Relationship Id="rId5" Type="http://schemas.openxmlformats.org/officeDocument/2006/relationships/image" Target="../media/image78.png"/><Relationship Id="rId15" Type="http://schemas.openxmlformats.org/officeDocument/2006/relationships/image" Target="../media/image83.png"/><Relationship Id="rId23" Type="http://schemas.openxmlformats.org/officeDocument/2006/relationships/image" Target="../media/image87.png"/><Relationship Id="rId10" Type="http://schemas.openxmlformats.org/officeDocument/2006/relationships/customXml" Target="../ink/ink78.xml"/><Relationship Id="rId19" Type="http://schemas.openxmlformats.org/officeDocument/2006/relationships/image" Target="../media/image85.png"/><Relationship Id="rId4" Type="http://schemas.openxmlformats.org/officeDocument/2006/relationships/customXml" Target="../ink/ink75.xml"/><Relationship Id="rId9" Type="http://schemas.openxmlformats.org/officeDocument/2006/relationships/image" Target="../media/image80.png"/><Relationship Id="rId14" Type="http://schemas.openxmlformats.org/officeDocument/2006/relationships/customXml" Target="../ink/ink80.xml"/><Relationship Id="rId22" Type="http://schemas.openxmlformats.org/officeDocument/2006/relationships/customXml" Target="../ink/ink84.xml"/></Relationships>
</file>

<file path=ppt/slides/_rels/slide46.xml.rels><?xml version="1.0" encoding="UTF-8" standalone="yes"?>
<Relationships xmlns="http://schemas.openxmlformats.org/package/2006/relationships"><Relationship Id="rId8" Type="http://schemas.openxmlformats.org/officeDocument/2006/relationships/customXml" Target="../ink/ink88.xml"/><Relationship Id="rId3" Type="http://schemas.openxmlformats.org/officeDocument/2006/relationships/image" Target="../media/image69.png"/><Relationship Id="rId7" Type="http://schemas.openxmlformats.org/officeDocument/2006/relationships/image" Target="../media/image90.png"/><Relationship Id="rId2" Type="http://schemas.openxmlformats.org/officeDocument/2006/relationships/notesSlide" Target="../notesSlides/notesSlide46.xml"/><Relationship Id="rId1" Type="http://schemas.openxmlformats.org/officeDocument/2006/relationships/slideLayout" Target="../slideLayouts/slideLayout8.xml"/><Relationship Id="rId6" Type="http://schemas.openxmlformats.org/officeDocument/2006/relationships/customXml" Target="../ink/ink87.xml"/><Relationship Id="rId5" Type="http://schemas.openxmlformats.org/officeDocument/2006/relationships/image" Target="../media/image89.png"/><Relationship Id="rId4" Type="http://schemas.openxmlformats.org/officeDocument/2006/relationships/customXml" Target="../ink/ink86.xml"/><Relationship Id="rId9" Type="http://schemas.openxmlformats.org/officeDocument/2006/relationships/image" Target="../media/image91.png"/></Relationships>
</file>

<file path=ppt/slides/_rels/slide47.xml.rels><?xml version="1.0" encoding="UTF-8" standalone="yes"?>
<Relationships xmlns="http://schemas.openxmlformats.org/package/2006/relationships"><Relationship Id="rId8" Type="http://schemas.openxmlformats.org/officeDocument/2006/relationships/customXml" Target="../ink/ink91.xml"/><Relationship Id="rId13" Type="http://schemas.openxmlformats.org/officeDocument/2006/relationships/image" Target="../media/image95.png"/><Relationship Id="rId3" Type="http://schemas.openxmlformats.org/officeDocument/2006/relationships/image" Target="../media/image69.png"/><Relationship Id="rId7" Type="http://schemas.openxmlformats.org/officeDocument/2006/relationships/image" Target="../media/image93.png"/><Relationship Id="rId12" Type="http://schemas.openxmlformats.org/officeDocument/2006/relationships/customXml" Target="../ink/ink93.xml"/><Relationship Id="rId2" Type="http://schemas.openxmlformats.org/officeDocument/2006/relationships/notesSlide" Target="../notesSlides/notesSlide47.xml"/><Relationship Id="rId1" Type="http://schemas.openxmlformats.org/officeDocument/2006/relationships/slideLayout" Target="../slideLayouts/slideLayout8.xml"/><Relationship Id="rId6" Type="http://schemas.openxmlformats.org/officeDocument/2006/relationships/customXml" Target="../ink/ink90.xml"/><Relationship Id="rId11" Type="http://schemas.openxmlformats.org/officeDocument/2006/relationships/image" Target="../media/image85.png"/><Relationship Id="rId5" Type="http://schemas.openxmlformats.org/officeDocument/2006/relationships/image" Target="../media/image92.png"/><Relationship Id="rId10" Type="http://schemas.openxmlformats.org/officeDocument/2006/relationships/customXml" Target="../ink/ink92.xml"/><Relationship Id="rId4" Type="http://schemas.openxmlformats.org/officeDocument/2006/relationships/customXml" Target="../ink/ink89.xml"/><Relationship Id="rId9" Type="http://schemas.openxmlformats.org/officeDocument/2006/relationships/image" Target="../media/image94.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image" Target="../media/image70.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rtlCol="0"/>
          <a:lstStyle/>
          <a:p>
            <a:pPr rtl="0"/>
            <a:r>
              <a:rPr lang="es-ES" dirty="0"/>
              <a:t>Algoritmos y Sistemas Computacionales</a:t>
            </a:r>
          </a:p>
        </p:txBody>
      </p:sp>
      <p:sp>
        <p:nvSpPr>
          <p:cNvPr id="3" name="Subtítulo 2"/>
          <p:cNvSpPr>
            <a:spLocks noGrp="1"/>
          </p:cNvSpPr>
          <p:nvPr>
            <p:ph type="subTitle" idx="1"/>
          </p:nvPr>
        </p:nvSpPr>
        <p:spPr/>
        <p:txBody>
          <a:bodyPr rtlCol="0">
            <a:normAutofit lnSpcReduction="10000"/>
          </a:bodyPr>
          <a:lstStyle/>
          <a:p>
            <a:pPr rtl="0"/>
            <a:r>
              <a:rPr lang="es-ES" dirty="0"/>
              <a:t>Repaso para:</a:t>
            </a:r>
          </a:p>
          <a:p>
            <a:pPr rtl="0"/>
            <a:r>
              <a:rPr lang="es-ES" dirty="0"/>
              <a:t>Interrogación 2</a:t>
            </a:r>
          </a:p>
          <a:p>
            <a:pPr rtl="0"/>
            <a:r>
              <a:rPr lang="es-ES" dirty="0"/>
              <a:t>Parte I:</a:t>
            </a:r>
          </a:p>
        </p:txBody>
      </p:sp>
      <p:sp>
        <p:nvSpPr>
          <p:cNvPr id="4" name="CuadroTexto 3">
            <a:extLst>
              <a:ext uri="{FF2B5EF4-FFF2-40B4-BE49-F238E27FC236}">
                <a16:creationId xmlns:a16="http://schemas.microsoft.com/office/drawing/2014/main" id="{A6C5169F-F9D1-86BC-9788-AC85288D13D4}"/>
              </a:ext>
            </a:extLst>
          </p:cNvPr>
          <p:cNvSpPr txBox="1"/>
          <p:nvPr/>
        </p:nvSpPr>
        <p:spPr>
          <a:xfrm>
            <a:off x="8542684" y="5517232"/>
            <a:ext cx="3405785" cy="1089529"/>
          </a:xfrm>
          <a:prstGeom prst="rect">
            <a:avLst/>
          </a:prstGeom>
          <a:noFill/>
        </p:spPr>
        <p:txBody>
          <a:bodyPr wrap="square" rtlCol="0">
            <a:spAutoFit/>
          </a:bodyPr>
          <a:lstStyle/>
          <a:p>
            <a:pPr>
              <a:lnSpc>
                <a:spcPct val="90000"/>
              </a:lnSpc>
            </a:pPr>
            <a:r>
              <a:rPr lang="es-ES" sz="2400" dirty="0"/>
              <a:t>Por Ale Tapia!!!!!</a:t>
            </a:r>
          </a:p>
          <a:p>
            <a:pPr>
              <a:lnSpc>
                <a:spcPct val="90000"/>
              </a:lnSpc>
            </a:pPr>
            <a:r>
              <a:rPr lang="es-ES" sz="2400" dirty="0"/>
              <a:t>Gracias </a:t>
            </a:r>
            <a:r>
              <a:rPr lang="es-ES" sz="2400" dirty="0" err="1"/>
              <a:t>zabi</a:t>
            </a:r>
            <a:r>
              <a:rPr lang="es-ES" sz="2400" dirty="0"/>
              <a:t> por responderme los wasap</a:t>
            </a:r>
            <a:endParaRPr lang="es-CL" sz="2400" dirty="0"/>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Tabla de Hash</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5057049"/>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sz="1600" dirty="0"/>
              <a:t>En el caso de que </a:t>
            </a:r>
            <a:r>
              <a:rPr lang="es-MX" dirty="0"/>
              <a:t>ocurra una colisión y </a:t>
            </a:r>
            <a:r>
              <a:rPr lang="es-MX" sz="1600" dirty="0"/>
              <a:t>debas buscar más de un valor bajo el mismo resultado del Hash, es posible añadir una lista ligada a la Tabla de Hash. Así, aunque es menos eficiente, permite añadir varios datos en la misma posición de la Tabla. </a:t>
            </a:r>
            <a:endParaRPr lang="es-MX" dirty="0"/>
          </a:p>
        </p:txBody>
      </p:sp>
      <p:graphicFrame>
        <p:nvGraphicFramePr>
          <p:cNvPr id="3" name="Tabla 5">
            <a:extLst>
              <a:ext uri="{FF2B5EF4-FFF2-40B4-BE49-F238E27FC236}">
                <a16:creationId xmlns:a16="http://schemas.microsoft.com/office/drawing/2014/main" id="{BCD89DA0-DDCE-4B0A-3B3A-6B606BD35073}"/>
              </a:ext>
            </a:extLst>
          </p:cNvPr>
          <p:cNvGraphicFramePr>
            <a:graphicFrameLocks/>
          </p:cNvGraphicFramePr>
          <p:nvPr>
            <p:extLst>
              <p:ext uri="{D42A27DB-BD31-4B8C-83A1-F6EECF244321}">
                <p14:modId xmlns:p14="http://schemas.microsoft.com/office/powerpoint/2010/main" val="3568221973"/>
              </p:ext>
            </p:extLst>
          </p:nvPr>
        </p:nvGraphicFramePr>
        <p:xfrm>
          <a:off x="4726260" y="3140968"/>
          <a:ext cx="5668957"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1857787122"/>
                    </a:ext>
                  </a:extLst>
                </a:gridCol>
                <a:gridCol w="809851">
                  <a:extLst>
                    <a:ext uri="{9D8B030D-6E8A-4147-A177-3AD203B41FA5}">
                      <a16:colId xmlns:a16="http://schemas.microsoft.com/office/drawing/2014/main" val="897712510"/>
                    </a:ext>
                  </a:extLst>
                </a:gridCol>
                <a:gridCol w="809851">
                  <a:extLst>
                    <a:ext uri="{9D8B030D-6E8A-4147-A177-3AD203B41FA5}">
                      <a16:colId xmlns:a16="http://schemas.microsoft.com/office/drawing/2014/main" val="224457815"/>
                    </a:ext>
                  </a:extLst>
                </a:gridCol>
                <a:gridCol w="809851">
                  <a:extLst>
                    <a:ext uri="{9D8B030D-6E8A-4147-A177-3AD203B41FA5}">
                      <a16:colId xmlns:a16="http://schemas.microsoft.com/office/drawing/2014/main" val="361448675"/>
                    </a:ext>
                  </a:extLst>
                </a:gridCol>
                <a:gridCol w="809851">
                  <a:extLst>
                    <a:ext uri="{9D8B030D-6E8A-4147-A177-3AD203B41FA5}">
                      <a16:colId xmlns:a16="http://schemas.microsoft.com/office/drawing/2014/main" val="122480332"/>
                    </a:ext>
                  </a:extLst>
                </a:gridCol>
                <a:gridCol w="809851">
                  <a:extLst>
                    <a:ext uri="{9D8B030D-6E8A-4147-A177-3AD203B41FA5}">
                      <a16:colId xmlns:a16="http://schemas.microsoft.com/office/drawing/2014/main" val="2520721857"/>
                    </a:ext>
                  </a:extLst>
                </a:gridCol>
                <a:gridCol w="809851">
                  <a:extLst>
                    <a:ext uri="{9D8B030D-6E8A-4147-A177-3AD203B41FA5}">
                      <a16:colId xmlns:a16="http://schemas.microsoft.com/office/drawing/2014/main" val="3923057646"/>
                    </a:ext>
                  </a:extLst>
                </a:gridCol>
              </a:tblGrid>
              <a:tr h="370840">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a:p>
                  </a:txBody>
                  <a:tcPr/>
                </a:tc>
                <a:tc>
                  <a:txBody>
                    <a:bodyPr/>
                    <a:lstStyle/>
                    <a:p>
                      <a:endParaRPr lang="es-CL"/>
                    </a:p>
                  </a:txBody>
                  <a:tcPr/>
                </a:tc>
                <a:tc>
                  <a:txBody>
                    <a:bodyPr/>
                    <a:lstStyle/>
                    <a:p>
                      <a:endParaRPr lang="es-CL" dirty="0"/>
                    </a:p>
                  </a:txBody>
                  <a:tcPr/>
                </a:tc>
                <a:extLst>
                  <a:ext uri="{0D108BD9-81ED-4DB2-BD59-A6C34878D82A}">
                    <a16:rowId xmlns:a16="http://schemas.microsoft.com/office/drawing/2014/main" val="3325140957"/>
                  </a:ext>
                </a:extLst>
              </a:tr>
            </a:tbl>
          </a:graphicData>
        </a:graphic>
      </p:graphicFrame>
      <p:sp>
        <p:nvSpPr>
          <p:cNvPr id="6" name="CuadroTexto 5">
            <a:extLst>
              <a:ext uri="{FF2B5EF4-FFF2-40B4-BE49-F238E27FC236}">
                <a16:creationId xmlns:a16="http://schemas.microsoft.com/office/drawing/2014/main" id="{BF373D92-E8C4-DF2D-A251-71FC869BC69A}"/>
              </a:ext>
            </a:extLst>
          </p:cNvPr>
          <p:cNvSpPr txBox="1"/>
          <p:nvPr/>
        </p:nvSpPr>
        <p:spPr>
          <a:xfrm>
            <a:off x="4897744" y="351180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00</a:t>
            </a:r>
            <a:endParaRPr lang="es-CL" sz="2000" dirty="0">
              <a:latin typeface="Arial Rounded MT Bold" panose="020F0704030504030204" pitchFamily="34" charset="0"/>
            </a:endParaRPr>
          </a:p>
        </p:txBody>
      </p:sp>
      <p:sp>
        <p:nvSpPr>
          <p:cNvPr id="7" name="CuadroTexto 6">
            <a:extLst>
              <a:ext uri="{FF2B5EF4-FFF2-40B4-BE49-F238E27FC236}">
                <a16:creationId xmlns:a16="http://schemas.microsoft.com/office/drawing/2014/main" id="{A3867CFB-FA3E-905C-7498-F7257221FD42}"/>
              </a:ext>
            </a:extLst>
          </p:cNvPr>
          <p:cNvSpPr txBox="1"/>
          <p:nvPr/>
        </p:nvSpPr>
        <p:spPr>
          <a:xfrm>
            <a:off x="5701362" y="3514272"/>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01</a:t>
            </a:r>
            <a:endParaRPr lang="es-CL" sz="2000" dirty="0">
              <a:latin typeface="Arial Rounded MT Bold" panose="020F0704030504030204" pitchFamily="34" charset="0"/>
            </a:endParaRPr>
          </a:p>
        </p:txBody>
      </p:sp>
      <p:sp>
        <p:nvSpPr>
          <p:cNvPr id="8" name="CuadroTexto 7">
            <a:extLst>
              <a:ext uri="{FF2B5EF4-FFF2-40B4-BE49-F238E27FC236}">
                <a16:creationId xmlns:a16="http://schemas.microsoft.com/office/drawing/2014/main" id="{927F9EB8-0D19-4045-254E-0F98C78C3614}"/>
              </a:ext>
            </a:extLst>
          </p:cNvPr>
          <p:cNvSpPr txBox="1"/>
          <p:nvPr/>
        </p:nvSpPr>
        <p:spPr>
          <a:xfrm>
            <a:off x="6504980" y="3516736"/>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02</a:t>
            </a:r>
            <a:endParaRPr lang="es-CL" sz="2000" dirty="0">
              <a:latin typeface="Arial Rounded MT Bold" panose="020F0704030504030204" pitchFamily="34" charset="0"/>
            </a:endParaRPr>
          </a:p>
        </p:txBody>
      </p:sp>
      <p:sp>
        <p:nvSpPr>
          <p:cNvPr id="9" name="CuadroTexto 8">
            <a:extLst>
              <a:ext uri="{FF2B5EF4-FFF2-40B4-BE49-F238E27FC236}">
                <a16:creationId xmlns:a16="http://schemas.microsoft.com/office/drawing/2014/main" id="{6B0AAB07-BD02-2BDE-7C52-0916D3FDB4FD}"/>
              </a:ext>
            </a:extLst>
          </p:cNvPr>
          <p:cNvSpPr txBox="1"/>
          <p:nvPr/>
        </p:nvSpPr>
        <p:spPr>
          <a:xfrm>
            <a:off x="7308598" y="3519200"/>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03</a:t>
            </a:r>
            <a:endParaRPr lang="es-CL" sz="2000" dirty="0">
              <a:latin typeface="Arial Rounded MT Bold" panose="020F0704030504030204" pitchFamily="34" charset="0"/>
            </a:endParaRPr>
          </a:p>
        </p:txBody>
      </p:sp>
      <p:sp>
        <p:nvSpPr>
          <p:cNvPr id="10" name="CuadroTexto 9">
            <a:extLst>
              <a:ext uri="{FF2B5EF4-FFF2-40B4-BE49-F238E27FC236}">
                <a16:creationId xmlns:a16="http://schemas.microsoft.com/office/drawing/2014/main" id="{2E08F857-CBA4-22EE-D09E-6FCB118E7B1B}"/>
              </a:ext>
            </a:extLst>
          </p:cNvPr>
          <p:cNvSpPr txBox="1"/>
          <p:nvPr/>
        </p:nvSpPr>
        <p:spPr>
          <a:xfrm>
            <a:off x="8112216" y="352412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04</a:t>
            </a:r>
            <a:endParaRPr lang="es-CL" sz="2000" dirty="0">
              <a:latin typeface="Arial Rounded MT Bold" panose="020F0704030504030204" pitchFamily="34" charset="0"/>
            </a:endParaRPr>
          </a:p>
        </p:txBody>
      </p:sp>
      <p:sp>
        <p:nvSpPr>
          <p:cNvPr id="11" name="CuadroTexto 10">
            <a:extLst>
              <a:ext uri="{FF2B5EF4-FFF2-40B4-BE49-F238E27FC236}">
                <a16:creationId xmlns:a16="http://schemas.microsoft.com/office/drawing/2014/main" id="{AA78E0A5-09C8-5C38-D1F6-7D1F4C2D9A35}"/>
              </a:ext>
            </a:extLst>
          </p:cNvPr>
          <p:cNvSpPr txBox="1"/>
          <p:nvPr/>
        </p:nvSpPr>
        <p:spPr>
          <a:xfrm>
            <a:off x="8915834" y="3526591"/>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05</a:t>
            </a:r>
            <a:endParaRPr lang="es-CL" sz="2000" dirty="0">
              <a:latin typeface="Arial Rounded MT Bold" panose="020F0704030504030204" pitchFamily="34" charset="0"/>
            </a:endParaRPr>
          </a:p>
        </p:txBody>
      </p:sp>
      <p:sp>
        <p:nvSpPr>
          <p:cNvPr id="12" name="CuadroTexto 11">
            <a:extLst>
              <a:ext uri="{FF2B5EF4-FFF2-40B4-BE49-F238E27FC236}">
                <a16:creationId xmlns:a16="http://schemas.microsoft.com/office/drawing/2014/main" id="{4C03F5F0-4749-5037-29C7-39C1AD8A0826}"/>
              </a:ext>
            </a:extLst>
          </p:cNvPr>
          <p:cNvSpPr txBox="1"/>
          <p:nvPr/>
        </p:nvSpPr>
        <p:spPr>
          <a:xfrm>
            <a:off x="9719452" y="351180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06</a:t>
            </a:r>
            <a:endParaRPr lang="es-CL" sz="2000" dirty="0">
              <a:latin typeface="Arial Rounded MT Bold" panose="020F0704030504030204" pitchFamily="34" charset="0"/>
            </a:endParaRPr>
          </a:p>
        </p:txBody>
      </p:sp>
      <p:cxnSp>
        <p:nvCxnSpPr>
          <p:cNvPr id="14" name="Conector recto de flecha 13">
            <a:extLst>
              <a:ext uri="{FF2B5EF4-FFF2-40B4-BE49-F238E27FC236}">
                <a16:creationId xmlns:a16="http://schemas.microsoft.com/office/drawing/2014/main" id="{EDFF1B14-F1B6-0518-21D3-0D76D237D941}"/>
              </a:ext>
            </a:extLst>
          </p:cNvPr>
          <p:cNvCxnSpPr>
            <a:cxnSpLocks/>
          </p:cNvCxnSpPr>
          <p:nvPr/>
        </p:nvCxnSpPr>
        <p:spPr>
          <a:xfrm flipV="1">
            <a:off x="5950396" y="2852936"/>
            <a:ext cx="0" cy="288032"/>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a:extLst>
              <a:ext uri="{FF2B5EF4-FFF2-40B4-BE49-F238E27FC236}">
                <a16:creationId xmlns:a16="http://schemas.microsoft.com/office/drawing/2014/main" id="{BCFAA46D-E25B-E942-6E7C-07170FDEE107}"/>
              </a:ext>
            </a:extLst>
          </p:cNvPr>
          <p:cNvCxnSpPr>
            <a:cxnSpLocks/>
            <a:stCxn id="17" idx="0"/>
          </p:cNvCxnSpPr>
          <p:nvPr/>
        </p:nvCxnSpPr>
        <p:spPr>
          <a:xfrm flipV="1">
            <a:off x="5950395" y="2204864"/>
            <a:ext cx="0" cy="27326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17" name="Tabla 5">
            <a:extLst>
              <a:ext uri="{FF2B5EF4-FFF2-40B4-BE49-F238E27FC236}">
                <a16:creationId xmlns:a16="http://schemas.microsoft.com/office/drawing/2014/main" id="{3713BF9D-7E96-80DC-CCE0-CD9AFE935E72}"/>
              </a:ext>
            </a:extLst>
          </p:cNvPr>
          <p:cNvGraphicFramePr>
            <a:graphicFrameLocks/>
          </p:cNvGraphicFramePr>
          <p:nvPr>
            <p:extLst>
              <p:ext uri="{D42A27DB-BD31-4B8C-83A1-F6EECF244321}">
                <p14:modId xmlns:p14="http://schemas.microsoft.com/office/powerpoint/2010/main" val="4264414012"/>
              </p:ext>
            </p:extLst>
          </p:nvPr>
        </p:nvGraphicFramePr>
        <p:xfrm>
          <a:off x="5545470" y="2478132"/>
          <a:ext cx="809851"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3923057646"/>
                    </a:ext>
                  </a:extLst>
                </a:gridCol>
              </a:tblGrid>
              <a:tr h="370840">
                <a:tc>
                  <a:txBody>
                    <a:bodyPr/>
                    <a:lstStyle/>
                    <a:p>
                      <a:endParaRPr lang="es-CL" dirty="0"/>
                    </a:p>
                  </a:txBody>
                  <a:tcPr/>
                </a:tc>
                <a:extLst>
                  <a:ext uri="{0D108BD9-81ED-4DB2-BD59-A6C34878D82A}">
                    <a16:rowId xmlns:a16="http://schemas.microsoft.com/office/drawing/2014/main" val="3325140957"/>
                  </a:ext>
                </a:extLst>
              </a:tr>
            </a:tbl>
          </a:graphicData>
        </a:graphic>
      </p:graphicFrame>
      <p:graphicFrame>
        <p:nvGraphicFramePr>
          <p:cNvPr id="19" name="Tabla 5">
            <a:extLst>
              <a:ext uri="{FF2B5EF4-FFF2-40B4-BE49-F238E27FC236}">
                <a16:creationId xmlns:a16="http://schemas.microsoft.com/office/drawing/2014/main" id="{9A6CA7EC-FD78-69F3-AE4F-FCA00164B658}"/>
              </a:ext>
            </a:extLst>
          </p:cNvPr>
          <p:cNvGraphicFramePr>
            <a:graphicFrameLocks/>
          </p:cNvGraphicFramePr>
          <p:nvPr>
            <p:extLst>
              <p:ext uri="{D42A27DB-BD31-4B8C-83A1-F6EECF244321}">
                <p14:modId xmlns:p14="http://schemas.microsoft.com/office/powerpoint/2010/main" val="553985221"/>
              </p:ext>
            </p:extLst>
          </p:nvPr>
        </p:nvGraphicFramePr>
        <p:xfrm>
          <a:off x="5545470" y="1825002"/>
          <a:ext cx="809851"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3923057646"/>
                    </a:ext>
                  </a:extLst>
                </a:gridCol>
              </a:tblGrid>
              <a:tr h="370840">
                <a:tc>
                  <a:txBody>
                    <a:bodyPr/>
                    <a:lstStyle/>
                    <a:p>
                      <a:endParaRPr lang="es-CL" dirty="0"/>
                    </a:p>
                  </a:txBody>
                  <a:tcPr/>
                </a:tc>
                <a:extLst>
                  <a:ext uri="{0D108BD9-81ED-4DB2-BD59-A6C34878D82A}">
                    <a16:rowId xmlns:a16="http://schemas.microsoft.com/office/drawing/2014/main" val="3325140957"/>
                  </a:ext>
                </a:extLst>
              </a:tr>
            </a:tbl>
          </a:graphicData>
        </a:graphic>
      </p:graphicFrame>
      <p:cxnSp>
        <p:nvCxnSpPr>
          <p:cNvPr id="24" name="Conector recto de flecha 23">
            <a:extLst>
              <a:ext uri="{FF2B5EF4-FFF2-40B4-BE49-F238E27FC236}">
                <a16:creationId xmlns:a16="http://schemas.microsoft.com/office/drawing/2014/main" id="{881BAA89-2328-4D80-D2F7-ABE5B6772197}"/>
              </a:ext>
            </a:extLst>
          </p:cNvPr>
          <p:cNvCxnSpPr>
            <a:cxnSpLocks/>
          </p:cNvCxnSpPr>
          <p:nvPr/>
        </p:nvCxnSpPr>
        <p:spPr>
          <a:xfrm flipV="1">
            <a:off x="7558216" y="2837696"/>
            <a:ext cx="0" cy="288032"/>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25" name="Tabla 5">
            <a:extLst>
              <a:ext uri="{FF2B5EF4-FFF2-40B4-BE49-F238E27FC236}">
                <a16:creationId xmlns:a16="http://schemas.microsoft.com/office/drawing/2014/main" id="{04FDEFD8-38E3-93CB-2D2C-795C26B4C592}"/>
              </a:ext>
            </a:extLst>
          </p:cNvPr>
          <p:cNvGraphicFramePr>
            <a:graphicFrameLocks/>
          </p:cNvGraphicFramePr>
          <p:nvPr>
            <p:extLst>
              <p:ext uri="{D42A27DB-BD31-4B8C-83A1-F6EECF244321}">
                <p14:modId xmlns:p14="http://schemas.microsoft.com/office/powerpoint/2010/main" val="151952694"/>
              </p:ext>
            </p:extLst>
          </p:nvPr>
        </p:nvGraphicFramePr>
        <p:xfrm>
          <a:off x="7153290" y="2462892"/>
          <a:ext cx="809851"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3923057646"/>
                    </a:ext>
                  </a:extLst>
                </a:gridCol>
              </a:tblGrid>
              <a:tr h="370840">
                <a:tc>
                  <a:txBody>
                    <a:bodyPr/>
                    <a:lstStyle/>
                    <a:p>
                      <a:endParaRPr lang="es-CL" dirty="0"/>
                    </a:p>
                  </a:txBody>
                  <a:tcPr/>
                </a:tc>
                <a:extLst>
                  <a:ext uri="{0D108BD9-81ED-4DB2-BD59-A6C34878D82A}">
                    <a16:rowId xmlns:a16="http://schemas.microsoft.com/office/drawing/2014/main" val="3325140957"/>
                  </a:ext>
                </a:extLst>
              </a:tr>
            </a:tbl>
          </a:graphicData>
        </a:graphic>
      </p:graphicFrame>
      <p:cxnSp>
        <p:nvCxnSpPr>
          <p:cNvPr id="26" name="Conector recto de flecha 25">
            <a:extLst>
              <a:ext uri="{FF2B5EF4-FFF2-40B4-BE49-F238E27FC236}">
                <a16:creationId xmlns:a16="http://schemas.microsoft.com/office/drawing/2014/main" id="{14EEB90C-19E8-FEC0-7D4F-962208B367CE}"/>
              </a:ext>
            </a:extLst>
          </p:cNvPr>
          <p:cNvCxnSpPr>
            <a:cxnSpLocks/>
          </p:cNvCxnSpPr>
          <p:nvPr/>
        </p:nvCxnSpPr>
        <p:spPr>
          <a:xfrm flipV="1">
            <a:off x="9990292" y="2837696"/>
            <a:ext cx="0" cy="288032"/>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27" name="Tabla 5">
            <a:extLst>
              <a:ext uri="{FF2B5EF4-FFF2-40B4-BE49-F238E27FC236}">
                <a16:creationId xmlns:a16="http://schemas.microsoft.com/office/drawing/2014/main" id="{96A69D4D-2FC8-6A03-0C5F-1FC826DF5DEF}"/>
              </a:ext>
            </a:extLst>
          </p:cNvPr>
          <p:cNvGraphicFramePr>
            <a:graphicFrameLocks/>
          </p:cNvGraphicFramePr>
          <p:nvPr>
            <p:extLst>
              <p:ext uri="{D42A27DB-BD31-4B8C-83A1-F6EECF244321}">
                <p14:modId xmlns:p14="http://schemas.microsoft.com/office/powerpoint/2010/main" val="3427674774"/>
              </p:ext>
            </p:extLst>
          </p:nvPr>
        </p:nvGraphicFramePr>
        <p:xfrm>
          <a:off x="9585366" y="2462892"/>
          <a:ext cx="809851"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3923057646"/>
                    </a:ext>
                  </a:extLst>
                </a:gridCol>
              </a:tblGrid>
              <a:tr h="370840">
                <a:tc>
                  <a:txBody>
                    <a:bodyPr/>
                    <a:lstStyle/>
                    <a:p>
                      <a:endParaRPr lang="es-CL" dirty="0"/>
                    </a:p>
                  </a:txBody>
                  <a:tcPr/>
                </a:tc>
                <a:extLst>
                  <a:ext uri="{0D108BD9-81ED-4DB2-BD59-A6C34878D82A}">
                    <a16:rowId xmlns:a16="http://schemas.microsoft.com/office/drawing/2014/main" val="3325140957"/>
                  </a:ext>
                </a:extLst>
              </a:tr>
            </a:tbl>
          </a:graphicData>
        </a:graphic>
      </p:graphicFrame>
    </p:spTree>
    <p:extLst>
      <p:ext uri="{BB962C8B-B14F-4D97-AF65-F5344CB8AC3E}">
        <p14:creationId xmlns:p14="http://schemas.microsoft.com/office/powerpoint/2010/main" val="9774485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Queue</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Las Queues, funcionan como lo haría una fila de personas, poniéndose en fila uno por uno, y tal como un Stack, no puedes llegar al elemento que tú quieras.</a:t>
            </a:r>
          </a:p>
          <a:p>
            <a:pPr>
              <a:lnSpc>
                <a:spcPct val="90000"/>
              </a:lnSpc>
            </a:pPr>
            <a:r>
              <a:rPr lang="es-MX" dirty="0"/>
              <a:t>Siempre al añadir un elemento, este irá al final de la fila. Y al sacar un elemento, siempre se quitará el primero que entró.</a:t>
            </a:r>
          </a:p>
          <a:p>
            <a:pPr>
              <a:lnSpc>
                <a:spcPct val="90000"/>
              </a:lnSpc>
            </a:pPr>
            <a:r>
              <a:rPr lang="es-MX" dirty="0"/>
              <a:t>Solo te permite usar dos acciones: </a:t>
            </a:r>
          </a:p>
          <a:p>
            <a:pPr>
              <a:lnSpc>
                <a:spcPct val="90000"/>
              </a:lnSpc>
            </a:pPr>
            <a:r>
              <a:rPr lang="es-MX" dirty="0"/>
              <a:t>Enqueue, funciona como el Push de un Stack, y añade el elemento al final del Queue.</a:t>
            </a:r>
          </a:p>
          <a:p>
            <a:pPr>
              <a:lnSpc>
                <a:spcPct val="90000"/>
              </a:lnSpc>
            </a:pPr>
            <a:r>
              <a:rPr lang="es-MX" dirty="0"/>
              <a:t>Dequeue, lee y retira el elemento más antiguo de la Queue.</a:t>
            </a:r>
          </a:p>
        </p:txBody>
      </p:sp>
      <p:graphicFrame>
        <p:nvGraphicFramePr>
          <p:cNvPr id="3" name="Tabla 7">
            <a:extLst>
              <a:ext uri="{FF2B5EF4-FFF2-40B4-BE49-F238E27FC236}">
                <a16:creationId xmlns:a16="http://schemas.microsoft.com/office/drawing/2014/main" id="{E75834CA-7DB5-88EE-88E6-3CEE54A5B440}"/>
              </a:ext>
            </a:extLst>
          </p:cNvPr>
          <p:cNvGraphicFramePr>
            <a:graphicFrameLocks/>
          </p:cNvGraphicFramePr>
          <p:nvPr>
            <p:extLst>
              <p:ext uri="{D42A27DB-BD31-4B8C-83A1-F6EECF244321}">
                <p14:modId xmlns:p14="http://schemas.microsoft.com/office/powerpoint/2010/main" val="2367117636"/>
              </p:ext>
            </p:extLst>
          </p:nvPr>
        </p:nvGraphicFramePr>
        <p:xfrm>
          <a:off x="4722812" y="1988860"/>
          <a:ext cx="2743200" cy="3708400"/>
        </p:xfrm>
        <a:graphic>
          <a:graphicData uri="http://schemas.openxmlformats.org/drawingml/2006/table">
            <a:tbl>
              <a:tblPr firstRow="1" bandRow="1">
                <a:tableStyleId>{8EC20E35-A176-4012-BC5E-935CFFF8708E}</a:tableStyleId>
              </a:tblPr>
              <a:tblGrid>
                <a:gridCol w="2743200">
                  <a:extLst>
                    <a:ext uri="{9D8B030D-6E8A-4147-A177-3AD203B41FA5}">
                      <a16:colId xmlns:a16="http://schemas.microsoft.com/office/drawing/2014/main" val="2794478933"/>
                    </a:ext>
                  </a:extLst>
                </a:gridCol>
              </a:tblGrid>
              <a:tr h="370840">
                <a:tc>
                  <a:txBody>
                    <a:bodyPr/>
                    <a:lstStyle/>
                    <a:p>
                      <a:endParaRPr lang="es-CL" dirty="0"/>
                    </a:p>
                  </a:txBody>
                  <a:tcPr/>
                </a:tc>
                <a:extLst>
                  <a:ext uri="{0D108BD9-81ED-4DB2-BD59-A6C34878D82A}">
                    <a16:rowId xmlns:a16="http://schemas.microsoft.com/office/drawing/2014/main" val="1382216224"/>
                  </a:ext>
                </a:extLst>
              </a:tr>
              <a:tr h="370840">
                <a:tc>
                  <a:txBody>
                    <a:bodyPr/>
                    <a:lstStyle/>
                    <a:p>
                      <a:endParaRPr lang="es-CL" dirty="0"/>
                    </a:p>
                  </a:txBody>
                  <a:tcPr/>
                </a:tc>
                <a:extLst>
                  <a:ext uri="{0D108BD9-81ED-4DB2-BD59-A6C34878D82A}">
                    <a16:rowId xmlns:a16="http://schemas.microsoft.com/office/drawing/2014/main" val="4012863386"/>
                  </a:ext>
                </a:extLst>
              </a:tr>
              <a:tr h="370840">
                <a:tc>
                  <a:txBody>
                    <a:bodyPr/>
                    <a:lstStyle/>
                    <a:p>
                      <a:endParaRPr lang="es-CL"/>
                    </a:p>
                  </a:txBody>
                  <a:tcPr/>
                </a:tc>
                <a:extLst>
                  <a:ext uri="{0D108BD9-81ED-4DB2-BD59-A6C34878D82A}">
                    <a16:rowId xmlns:a16="http://schemas.microsoft.com/office/drawing/2014/main" val="1818453103"/>
                  </a:ext>
                </a:extLst>
              </a:tr>
              <a:tr h="370840">
                <a:tc>
                  <a:txBody>
                    <a:bodyPr/>
                    <a:lstStyle/>
                    <a:p>
                      <a:endParaRPr lang="es-CL" dirty="0"/>
                    </a:p>
                  </a:txBody>
                  <a:tcPr/>
                </a:tc>
                <a:extLst>
                  <a:ext uri="{0D108BD9-81ED-4DB2-BD59-A6C34878D82A}">
                    <a16:rowId xmlns:a16="http://schemas.microsoft.com/office/drawing/2014/main" val="79363139"/>
                  </a:ext>
                </a:extLst>
              </a:tr>
              <a:tr h="370840">
                <a:tc>
                  <a:txBody>
                    <a:bodyPr/>
                    <a:lstStyle/>
                    <a:p>
                      <a:r>
                        <a:rPr lang="es-ES" dirty="0"/>
                        <a:t>Dato más nuevo</a:t>
                      </a:r>
                      <a:endParaRPr lang="es-CL" dirty="0"/>
                    </a:p>
                  </a:txBody>
                  <a:tcPr/>
                </a:tc>
                <a:extLst>
                  <a:ext uri="{0D108BD9-81ED-4DB2-BD59-A6C34878D82A}">
                    <a16:rowId xmlns:a16="http://schemas.microsoft.com/office/drawing/2014/main" val="1798900453"/>
                  </a:ext>
                </a:extLst>
              </a:tr>
              <a:tr h="370840">
                <a:tc>
                  <a:txBody>
                    <a:bodyPr/>
                    <a:lstStyle/>
                    <a:p>
                      <a:r>
                        <a:rPr lang="es-ES" dirty="0"/>
                        <a:t>Datos</a:t>
                      </a:r>
                      <a:endParaRPr lang="es-CL" dirty="0"/>
                    </a:p>
                  </a:txBody>
                  <a:tcPr/>
                </a:tc>
                <a:extLst>
                  <a:ext uri="{0D108BD9-81ED-4DB2-BD59-A6C34878D82A}">
                    <a16:rowId xmlns:a16="http://schemas.microsoft.com/office/drawing/2014/main" val="158743081"/>
                  </a:ext>
                </a:extLst>
              </a:tr>
              <a:tr h="370840">
                <a:tc>
                  <a:txBody>
                    <a:bodyPr/>
                    <a:lstStyle/>
                    <a:p>
                      <a:r>
                        <a:rPr lang="es-ES" dirty="0"/>
                        <a:t>Datos</a:t>
                      </a:r>
                      <a:endParaRPr lang="es-CL" dirty="0"/>
                    </a:p>
                  </a:txBody>
                  <a:tcPr/>
                </a:tc>
                <a:extLst>
                  <a:ext uri="{0D108BD9-81ED-4DB2-BD59-A6C34878D82A}">
                    <a16:rowId xmlns:a16="http://schemas.microsoft.com/office/drawing/2014/main" val="3149778968"/>
                  </a:ext>
                </a:extLst>
              </a:tr>
              <a:tr h="370840">
                <a:tc>
                  <a:txBody>
                    <a:bodyPr/>
                    <a:lstStyle/>
                    <a:p>
                      <a:r>
                        <a:rPr lang="es-ES" dirty="0"/>
                        <a:t>Datos</a:t>
                      </a:r>
                      <a:endParaRPr lang="es-CL" dirty="0"/>
                    </a:p>
                  </a:txBody>
                  <a:tcPr/>
                </a:tc>
                <a:extLst>
                  <a:ext uri="{0D108BD9-81ED-4DB2-BD59-A6C34878D82A}">
                    <a16:rowId xmlns:a16="http://schemas.microsoft.com/office/drawing/2014/main" val="934351202"/>
                  </a:ext>
                </a:extLst>
              </a:tr>
              <a:tr h="370840">
                <a:tc>
                  <a:txBody>
                    <a:bodyPr/>
                    <a:lstStyle/>
                    <a:p>
                      <a:r>
                        <a:rPr lang="es-ES" dirty="0"/>
                        <a:t>Datos</a:t>
                      </a:r>
                      <a:endParaRPr lang="es-CL" dirty="0"/>
                    </a:p>
                  </a:txBody>
                  <a:tcPr/>
                </a:tc>
                <a:extLst>
                  <a:ext uri="{0D108BD9-81ED-4DB2-BD59-A6C34878D82A}">
                    <a16:rowId xmlns:a16="http://schemas.microsoft.com/office/drawing/2014/main" val="681332705"/>
                  </a:ext>
                </a:extLst>
              </a:tr>
              <a:tr h="370840">
                <a:tc>
                  <a:txBody>
                    <a:bodyPr/>
                    <a:lstStyle/>
                    <a:p>
                      <a:r>
                        <a:rPr lang="es-ES" dirty="0"/>
                        <a:t>Dato más antiguo</a:t>
                      </a:r>
                      <a:endParaRPr lang="es-CL" dirty="0"/>
                    </a:p>
                  </a:txBody>
                  <a:tcPr/>
                </a:tc>
                <a:extLst>
                  <a:ext uri="{0D108BD9-81ED-4DB2-BD59-A6C34878D82A}">
                    <a16:rowId xmlns:a16="http://schemas.microsoft.com/office/drawing/2014/main" val="3986248443"/>
                  </a:ext>
                </a:extLst>
              </a:tr>
            </a:tbl>
          </a:graphicData>
        </a:graphic>
      </p:graphicFrame>
      <p:graphicFrame>
        <p:nvGraphicFramePr>
          <p:cNvPr id="6" name="Tabla 7">
            <a:extLst>
              <a:ext uri="{FF2B5EF4-FFF2-40B4-BE49-F238E27FC236}">
                <a16:creationId xmlns:a16="http://schemas.microsoft.com/office/drawing/2014/main" id="{12E3599A-15FB-BB22-DBAA-5260403F7904}"/>
              </a:ext>
            </a:extLst>
          </p:cNvPr>
          <p:cNvGraphicFramePr>
            <a:graphicFrameLocks/>
          </p:cNvGraphicFramePr>
          <p:nvPr>
            <p:extLst>
              <p:ext uri="{D42A27DB-BD31-4B8C-83A1-F6EECF244321}">
                <p14:modId xmlns:p14="http://schemas.microsoft.com/office/powerpoint/2010/main" val="889307058"/>
              </p:ext>
            </p:extLst>
          </p:nvPr>
        </p:nvGraphicFramePr>
        <p:xfrm>
          <a:off x="7678588" y="1988840"/>
          <a:ext cx="2743200" cy="3708400"/>
        </p:xfrm>
        <a:graphic>
          <a:graphicData uri="http://schemas.openxmlformats.org/drawingml/2006/table">
            <a:tbl>
              <a:tblPr firstRow="1" bandRow="1">
                <a:tableStyleId>{8EC20E35-A176-4012-BC5E-935CFFF8708E}</a:tableStyleId>
              </a:tblPr>
              <a:tblGrid>
                <a:gridCol w="2743200">
                  <a:extLst>
                    <a:ext uri="{9D8B030D-6E8A-4147-A177-3AD203B41FA5}">
                      <a16:colId xmlns:a16="http://schemas.microsoft.com/office/drawing/2014/main" val="2794478933"/>
                    </a:ext>
                  </a:extLst>
                </a:gridCol>
              </a:tblGrid>
              <a:tr h="370840">
                <a:tc>
                  <a:txBody>
                    <a:bodyPr/>
                    <a:lstStyle/>
                    <a:p>
                      <a:endParaRPr lang="es-CL" dirty="0"/>
                    </a:p>
                  </a:txBody>
                  <a:tcPr/>
                </a:tc>
                <a:extLst>
                  <a:ext uri="{0D108BD9-81ED-4DB2-BD59-A6C34878D82A}">
                    <a16:rowId xmlns:a16="http://schemas.microsoft.com/office/drawing/2014/main" val="1382216224"/>
                  </a:ext>
                </a:extLst>
              </a:tr>
              <a:tr h="370840">
                <a:tc>
                  <a:txBody>
                    <a:bodyPr/>
                    <a:lstStyle/>
                    <a:p>
                      <a:endParaRPr lang="es-CL" dirty="0"/>
                    </a:p>
                  </a:txBody>
                  <a:tcPr/>
                </a:tc>
                <a:extLst>
                  <a:ext uri="{0D108BD9-81ED-4DB2-BD59-A6C34878D82A}">
                    <a16:rowId xmlns:a16="http://schemas.microsoft.com/office/drawing/2014/main" val="4012863386"/>
                  </a:ext>
                </a:extLst>
              </a:tr>
              <a:tr h="370840">
                <a:tc>
                  <a:txBody>
                    <a:bodyPr/>
                    <a:lstStyle/>
                    <a:p>
                      <a:endParaRPr lang="es-CL"/>
                    </a:p>
                  </a:txBody>
                  <a:tcPr/>
                </a:tc>
                <a:extLst>
                  <a:ext uri="{0D108BD9-81ED-4DB2-BD59-A6C34878D82A}">
                    <a16:rowId xmlns:a16="http://schemas.microsoft.com/office/drawing/2014/main" val="1818453103"/>
                  </a:ext>
                </a:extLst>
              </a:tr>
              <a:tr h="370840">
                <a:tc>
                  <a:txBody>
                    <a:bodyPr/>
                    <a:lstStyle/>
                    <a:p>
                      <a:endParaRPr lang="es-CL"/>
                    </a:p>
                  </a:txBody>
                  <a:tcPr/>
                </a:tc>
                <a:extLst>
                  <a:ext uri="{0D108BD9-81ED-4DB2-BD59-A6C34878D82A}">
                    <a16:rowId xmlns:a16="http://schemas.microsoft.com/office/drawing/2014/main" val="79363139"/>
                  </a:ext>
                </a:extLst>
              </a:tr>
              <a:tr h="370840">
                <a:tc>
                  <a:txBody>
                    <a:bodyPr/>
                    <a:lstStyle/>
                    <a:p>
                      <a:endParaRPr lang="es-CL" dirty="0"/>
                    </a:p>
                  </a:txBody>
                  <a:tcPr/>
                </a:tc>
                <a:extLst>
                  <a:ext uri="{0D108BD9-81ED-4DB2-BD59-A6C34878D82A}">
                    <a16:rowId xmlns:a16="http://schemas.microsoft.com/office/drawing/2014/main" val="1798900453"/>
                  </a:ext>
                </a:extLst>
              </a:tr>
              <a:tr h="370840">
                <a:tc>
                  <a:txBody>
                    <a:bodyPr/>
                    <a:lstStyle/>
                    <a:p>
                      <a:r>
                        <a:rPr lang="es-ES" dirty="0"/>
                        <a:t>Dato más nuevo</a:t>
                      </a:r>
                      <a:endParaRPr lang="es-CL" dirty="0"/>
                    </a:p>
                  </a:txBody>
                  <a:tcPr/>
                </a:tc>
                <a:extLst>
                  <a:ext uri="{0D108BD9-81ED-4DB2-BD59-A6C34878D82A}">
                    <a16:rowId xmlns:a16="http://schemas.microsoft.com/office/drawing/2014/main" val="158743081"/>
                  </a:ext>
                </a:extLst>
              </a:tr>
              <a:tr h="370840">
                <a:tc>
                  <a:txBody>
                    <a:bodyPr/>
                    <a:lstStyle/>
                    <a:p>
                      <a:r>
                        <a:rPr lang="es-ES" dirty="0"/>
                        <a:t>Datos</a:t>
                      </a:r>
                      <a:endParaRPr lang="es-CL" dirty="0"/>
                    </a:p>
                  </a:txBody>
                  <a:tcPr/>
                </a:tc>
                <a:extLst>
                  <a:ext uri="{0D108BD9-81ED-4DB2-BD59-A6C34878D82A}">
                    <a16:rowId xmlns:a16="http://schemas.microsoft.com/office/drawing/2014/main" val="3149778968"/>
                  </a:ext>
                </a:extLst>
              </a:tr>
              <a:tr h="370840">
                <a:tc>
                  <a:txBody>
                    <a:bodyPr/>
                    <a:lstStyle/>
                    <a:p>
                      <a:r>
                        <a:rPr lang="es-ES" dirty="0"/>
                        <a:t>Datos</a:t>
                      </a:r>
                      <a:endParaRPr lang="es-CL" dirty="0"/>
                    </a:p>
                  </a:txBody>
                  <a:tcPr/>
                </a:tc>
                <a:extLst>
                  <a:ext uri="{0D108BD9-81ED-4DB2-BD59-A6C34878D82A}">
                    <a16:rowId xmlns:a16="http://schemas.microsoft.com/office/drawing/2014/main" val="934351202"/>
                  </a:ext>
                </a:extLst>
              </a:tr>
              <a:tr h="370840">
                <a:tc>
                  <a:txBody>
                    <a:bodyPr/>
                    <a:lstStyle/>
                    <a:p>
                      <a:r>
                        <a:rPr lang="es-ES" dirty="0"/>
                        <a:t>Datos</a:t>
                      </a:r>
                      <a:endParaRPr lang="es-CL" dirty="0"/>
                    </a:p>
                  </a:txBody>
                  <a:tcPr/>
                </a:tc>
                <a:extLst>
                  <a:ext uri="{0D108BD9-81ED-4DB2-BD59-A6C34878D82A}">
                    <a16:rowId xmlns:a16="http://schemas.microsoft.com/office/drawing/2014/main" val="681332705"/>
                  </a:ext>
                </a:extLst>
              </a:tr>
              <a:tr h="370840">
                <a:tc>
                  <a:txBody>
                    <a:bodyPr/>
                    <a:lstStyle/>
                    <a:p>
                      <a:r>
                        <a:rPr lang="es-ES" dirty="0"/>
                        <a:t>Siguiente dato</a:t>
                      </a:r>
                      <a:endParaRPr lang="es-CL" dirty="0"/>
                    </a:p>
                  </a:txBody>
                  <a:tcPr/>
                </a:tc>
                <a:extLst>
                  <a:ext uri="{0D108BD9-81ED-4DB2-BD59-A6C34878D82A}">
                    <a16:rowId xmlns:a16="http://schemas.microsoft.com/office/drawing/2014/main" val="3986248443"/>
                  </a:ext>
                </a:extLst>
              </a:tr>
            </a:tbl>
          </a:graphicData>
        </a:graphic>
      </p:graphicFrame>
      <p:sp>
        <p:nvSpPr>
          <p:cNvPr id="7" name="Rectángulo 6">
            <a:extLst>
              <a:ext uri="{FF2B5EF4-FFF2-40B4-BE49-F238E27FC236}">
                <a16:creationId xmlns:a16="http://schemas.microsoft.com/office/drawing/2014/main" id="{1B40EF41-AA8B-F67B-710D-1B77DDE8A3EB}"/>
              </a:ext>
            </a:extLst>
          </p:cNvPr>
          <p:cNvSpPr/>
          <p:nvPr/>
        </p:nvSpPr>
        <p:spPr>
          <a:xfrm>
            <a:off x="6681575" y="2919710"/>
            <a:ext cx="1781450" cy="923330"/>
          </a:xfrm>
          <a:prstGeom prst="rect">
            <a:avLst/>
          </a:prstGeom>
          <a:noFill/>
        </p:spPr>
        <p:txBody>
          <a:bodyPr wrap="none" lIns="91440" tIns="45720" rIns="91440" bIns="45720">
            <a:spAutoFit/>
          </a:bodyPr>
          <a:lstStyle/>
          <a:p>
            <a:pPr algn="ctr"/>
            <a:r>
              <a:rPr lang="es-E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 O P</a:t>
            </a:r>
          </a:p>
        </p:txBody>
      </p:sp>
    </p:spTree>
    <p:extLst>
      <p:ext uri="{BB962C8B-B14F-4D97-AF65-F5344CB8AC3E}">
        <p14:creationId xmlns:p14="http://schemas.microsoft.com/office/powerpoint/2010/main" val="25293883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Grafos</a:t>
            </a:r>
          </a:p>
        </p:txBody>
      </p:sp>
      <p:sp>
        <p:nvSpPr>
          <p:cNvPr id="5" name="Marcador de posición de contenido 4"/>
          <p:cNvSpPr>
            <a:spLocks noGrp="1"/>
          </p:cNvSpPr>
          <p:nvPr>
            <p:ph sz="half" idx="1"/>
          </p:nvPr>
        </p:nvSpPr>
        <p:spPr/>
        <p:txBody>
          <a:bodyPr rtlCol="0"/>
          <a:lstStyle/>
          <a:p>
            <a:pPr rtl="0"/>
            <a:r>
              <a:rPr lang="es-ES" dirty="0"/>
              <a:t>Un grafo modela un grupo de conexiones entre distintos “nodos” o “vértices”, cuyas uniones se indican con aristas o vectores. A los nodos unidos se les llama vecinos.</a:t>
            </a:r>
          </a:p>
          <a:p>
            <a:pPr rtl="0"/>
            <a:r>
              <a:rPr lang="es-ES" dirty="0"/>
              <a:t>Permite representar una serie de elementos conectados Enel que se nos muestra a que otros nodos conecta cada uno</a:t>
            </a:r>
          </a:p>
          <a:p>
            <a:pPr rtl="0"/>
            <a:endParaRPr lang="es-ES" dirty="0"/>
          </a:p>
        </p:txBody>
      </p:sp>
      <p:graphicFrame>
        <p:nvGraphicFramePr>
          <p:cNvPr id="4" name="Marcador de posición de contenido 3"/>
          <p:cNvGraphicFramePr>
            <a:graphicFrameLocks noGrp="1"/>
          </p:cNvGraphicFramePr>
          <p:nvPr>
            <p:ph sz="half" idx="2"/>
            <p:extLst>
              <p:ext uri="{D42A27DB-BD31-4B8C-83A1-F6EECF244321}">
                <p14:modId xmlns:p14="http://schemas.microsoft.com/office/powerpoint/2010/main" val="3370965935"/>
              </p:ext>
            </p:extLst>
          </p:nvPr>
        </p:nvGraphicFramePr>
        <p:xfrm>
          <a:off x="7606580" y="1905000"/>
          <a:ext cx="2946400" cy="4485134"/>
        </p:xfrm>
        <a:graphic>
          <a:graphicData uri="http://schemas.openxmlformats.org/drawingml/2006/table">
            <a:tbl>
              <a:tblPr firstRow="1" bandRow="1">
                <a:tableStyleId>{8EC20E35-A176-4012-BC5E-935CFFF8708E}</a:tableStyleId>
              </a:tblPr>
              <a:tblGrid>
                <a:gridCol w="1473200">
                  <a:extLst>
                    <a:ext uri="{9D8B030D-6E8A-4147-A177-3AD203B41FA5}">
                      <a16:colId xmlns:a16="http://schemas.microsoft.com/office/drawing/2014/main" val="20000"/>
                    </a:ext>
                  </a:extLst>
                </a:gridCol>
                <a:gridCol w="1473200">
                  <a:extLst>
                    <a:ext uri="{9D8B030D-6E8A-4147-A177-3AD203B41FA5}">
                      <a16:colId xmlns:a16="http://schemas.microsoft.com/office/drawing/2014/main" val="20001"/>
                    </a:ext>
                  </a:extLst>
                </a:gridCol>
              </a:tblGrid>
              <a:tr h="370334">
                <a:tc>
                  <a:txBody>
                    <a:bodyPr/>
                    <a:lstStyle/>
                    <a:p>
                      <a:pPr rtl="0"/>
                      <a:r>
                        <a:rPr lang="es-ES" noProof="0" dirty="0"/>
                        <a:t>Nodo</a:t>
                      </a:r>
                    </a:p>
                  </a:txBody>
                  <a:tcPr anchor="ctr"/>
                </a:tc>
                <a:tc>
                  <a:txBody>
                    <a:bodyPr/>
                    <a:lstStyle/>
                    <a:p>
                      <a:pPr algn="ctr" rtl="0"/>
                      <a:r>
                        <a:rPr lang="es-ES" noProof="0" dirty="0"/>
                        <a:t>Vecino(s)</a:t>
                      </a:r>
                    </a:p>
                  </a:txBody>
                  <a:tcPr anchor="ctr"/>
                </a:tc>
                <a:extLst>
                  <a:ext uri="{0D108BD9-81ED-4DB2-BD59-A6C34878D82A}">
                    <a16:rowId xmlns:a16="http://schemas.microsoft.com/office/drawing/2014/main" val="10000"/>
                  </a:ext>
                </a:extLst>
              </a:tr>
              <a:tr h="514350">
                <a:tc>
                  <a:txBody>
                    <a:bodyPr/>
                    <a:lstStyle/>
                    <a:p>
                      <a:pPr rtl="0"/>
                      <a:r>
                        <a:rPr lang="es-ES" noProof="0" dirty="0"/>
                        <a:t>A =</a:t>
                      </a:r>
                    </a:p>
                  </a:txBody>
                  <a:tcPr anchor="ctr"/>
                </a:tc>
                <a:tc>
                  <a:txBody>
                    <a:bodyPr/>
                    <a:lstStyle/>
                    <a:p>
                      <a:pPr algn="ctr" rtl="0"/>
                      <a:r>
                        <a:rPr lang="es-ES" noProof="0" dirty="0"/>
                        <a:t>[B, C]</a:t>
                      </a:r>
                    </a:p>
                  </a:txBody>
                  <a:tcPr anchor="ctr"/>
                </a:tc>
                <a:extLst>
                  <a:ext uri="{0D108BD9-81ED-4DB2-BD59-A6C34878D82A}">
                    <a16:rowId xmlns:a16="http://schemas.microsoft.com/office/drawing/2014/main" val="10001"/>
                  </a:ext>
                </a:extLst>
              </a:tr>
              <a:tr h="514350">
                <a:tc>
                  <a:txBody>
                    <a:bodyPr/>
                    <a:lstStyle/>
                    <a:p>
                      <a:pPr rtl="0"/>
                      <a:r>
                        <a:rPr lang="es-ES" noProof="0" dirty="0"/>
                        <a:t>B =</a:t>
                      </a:r>
                    </a:p>
                  </a:txBody>
                  <a:tcPr anchor="ctr"/>
                </a:tc>
                <a:tc>
                  <a:txBody>
                    <a:bodyPr/>
                    <a:lstStyle/>
                    <a:p>
                      <a:pPr algn="ctr" rtl="0"/>
                      <a:r>
                        <a:rPr lang="es-ES" noProof="0" dirty="0"/>
                        <a:t>[D, F, E]</a:t>
                      </a:r>
                    </a:p>
                  </a:txBody>
                  <a:tcPr anchor="ctr"/>
                </a:tc>
                <a:extLst>
                  <a:ext uri="{0D108BD9-81ED-4DB2-BD59-A6C34878D82A}">
                    <a16:rowId xmlns:a16="http://schemas.microsoft.com/office/drawing/2014/main" val="10002"/>
                  </a:ext>
                </a:extLst>
              </a:tr>
              <a:tr h="514350">
                <a:tc>
                  <a:txBody>
                    <a:bodyPr/>
                    <a:lstStyle/>
                    <a:p>
                      <a:pPr rtl="0"/>
                      <a:r>
                        <a:rPr lang="es-ES" noProof="0" dirty="0"/>
                        <a:t>C =</a:t>
                      </a:r>
                    </a:p>
                  </a:txBody>
                  <a:tcPr anchor="ctr"/>
                </a:tc>
                <a:tc>
                  <a:txBody>
                    <a:bodyPr/>
                    <a:lstStyle/>
                    <a:p>
                      <a:pPr algn="ctr" rtl="0"/>
                      <a:r>
                        <a:rPr lang="es-ES" noProof="0" dirty="0"/>
                        <a:t>[G]</a:t>
                      </a:r>
                    </a:p>
                  </a:txBody>
                  <a:tcPr anchor="ctr"/>
                </a:tc>
                <a:extLst>
                  <a:ext uri="{0D108BD9-81ED-4DB2-BD59-A6C34878D82A}">
                    <a16:rowId xmlns:a16="http://schemas.microsoft.com/office/drawing/2014/main" val="10003"/>
                  </a:ext>
                </a:extLst>
              </a:tr>
              <a:tr h="514350">
                <a:tc>
                  <a:txBody>
                    <a:bodyPr/>
                    <a:lstStyle/>
                    <a:p>
                      <a:pPr rtl="0"/>
                      <a:r>
                        <a:rPr lang="es-ES" noProof="0" dirty="0"/>
                        <a:t>D =</a:t>
                      </a:r>
                    </a:p>
                  </a:txBody>
                  <a:tcPr anchor="ctr"/>
                </a:tc>
                <a:tc>
                  <a:txBody>
                    <a:bodyPr/>
                    <a:lstStyle/>
                    <a:p>
                      <a:pPr algn="ctr" rtl="0"/>
                      <a:r>
                        <a:rPr lang="es-ES" noProof="0" dirty="0"/>
                        <a:t>[]</a:t>
                      </a:r>
                    </a:p>
                  </a:txBody>
                  <a:tcPr anchor="ctr"/>
                </a:tc>
                <a:extLst>
                  <a:ext uri="{0D108BD9-81ED-4DB2-BD59-A6C34878D82A}">
                    <a16:rowId xmlns:a16="http://schemas.microsoft.com/office/drawing/2014/main" val="1898931607"/>
                  </a:ext>
                </a:extLst>
              </a:tr>
              <a:tr h="514350">
                <a:tc>
                  <a:txBody>
                    <a:bodyPr/>
                    <a:lstStyle/>
                    <a:p>
                      <a:pPr rtl="0"/>
                      <a:r>
                        <a:rPr lang="es-ES" noProof="0" dirty="0"/>
                        <a:t>E =</a:t>
                      </a:r>
                    </a:p>
                  </a:txBody>
                  <a:tcPr anchor="ctr"/>
                </a:tc>
                <a:tc>
                  <a:txBody>
                    <a:bodyPr/>
                    <a:lstStyle/>
                    <a:p>
                      <a:pPr algn="ctr" rtl="0"/>
                      <a:r>
                        <a:rPr lang="es-ES" noProof="0" dirty="0"/>
                        <a:t>[]</a:t>
                      </a:r>
                    </a:p>
                  </a:txBody>
                  <a:tcPr anchor="ctr"/>
                </a:tc>
                <a:extLst>
                  <a:ext uri="{0D108BD9-81ED-4DB2-BD59-A6C34878D82A}">
                    <a16:rowId xmlns:a16="http://schemas.microsoft.com/office/drawing/2014/main" val="1072017147"/>
                  </a:ext>
                </a:extLst>
              </a:tr>
              <a:tr h="514350">
                <a:tc>
                  <a:txBody>
                    <a:bodyPr/>
                    <a:lstStyle/>
                    <a:p>
                      <a:pPr rtl="0"/>
                      <a:r>
                        <a:rPr lang="es-ES" noProof="0" dirty="0"/>
                        <a:t>F =</a:t>
                      </a:r>
                    </a:p>
                  </a:txBody>
                  <a:tcPr anchor="ctr"/>
                </a:tc>
                <a:tc>
                  <a:txBody>
                    <a:bodyPr/>
                    <a:lstStyle/>
                    <a:p>
                      <a:pPr algn="ctr" rtl="0"/>
                      <a:r>
                        <a:rPr lang="es-ES" noProof="0" dirty="0"/>
                        <a:t>[H]</a:t>
                      </a:r>
                    </a:p>
                  </a:txBody>
                  <a:tcPr anchor="ctr"/>
                </a:tc>
                <a:extLst>
                  <a:ext uri="{0D108BD9-81ED-4DB2-BD59-A6C34878D82A}">
                    <a16:rowId xmlns:a16="http://schemas.microsoft.com/office/drawing/2014/main" val="4146863774"/>
                  </a:ext>
                </a:extLst>
              </a:tr>
              <a:tr h="514350">
                <a:tc>
                  <a:txBody>
                    <a:bodyPr/>
                    <a:lstStyle/>
                    <a:p>
                      <a:pPr rtl="0"/>
                      <a:r>
                        <a:rPr lang="es-ES" noProof="0" dirty="0"/>
                        <a:t>G =</a:t>
                      </a:r>
                    </a:p>
                  </a:txBody>
                  <a:tcPr anchor="ctr"/>
                </a:tc>
                <a:tc>
                  <a:txBody>
                    <a:bodyPr/>
                    <a:lstStyle/>
                    <a:p>
                      <a:pPr algn="ctr" rtl="0"/>
                      <a:r>
                        <a:rPr lang="es-ES" noProof="0" dirty="0"/>
                        <a:t>[]</a:t>
                      </a:r>
                    </a:p>
                  </a:txBody>
                  <a:tcPr anchor="ctr"/>
                </a:tc>
                <a:extLst>
                  <a:ext uri="{0D108BD9-81ED-4DB2-BD59-A6C34878D82A}">
                    <a16:rowId xmlns:a16="http://schemas.microsoft.com/office/drawing/2014/main" val="3524234147"/>
                  </a:ext>
                </a:extLst>
              </a:tr>
              <a:tr h="514350">
                <a:tc>
                  <a:txBody>
                    <a:bodyPr/>
                    <a:lstStyle/>
                    <a:p>
                      <a:pPr rtl="0"/>
                      <a:r>
                        <a:rPr lang="es-ES" noProof="0" dirty="0"/>
                        <a:t>H =</a:t>
                      </a:r>
                    </a:p>
                  </a:txBody>
                  <a:tcPr anchor="ctr"/>
                </a:tc>
                <a:tc>
                  <a:txBody>
                    <a:bodyPr/>
                    <a:lstStyle/>
                    <a:p>
                      <a:pPr algn="ctr" rtl="0"/>
                      <a:r>
                        <a:rPr lang="es-ES" noProof="0" dirty="0"/>
                        <a:t>[]</a:t>
                      </a:r>
                    </a:p>
                  </a:txBody>
                  <a:tcPr anchor="ctr"/>
                </a:tc>
                <a:extLst>
                  <a:ext uri="{0D108BD9-81ED-4DB2-BD59-A6C34878D82A}">
                    <a16:rowId xmlns:a16="http://schemas.microsoft.com/office/drawing/2014/main" val="2263792995"/>
                  </a:ext>
                </a:extLst>
              </a:tr>
            </a:tbl>
          </a:graphicData>
        </a:graphic>
      </p:graphicFrame>
    </p:spTree>
    <p:extLst>
      <p:ext uri="{BB962C8B-B14F-4D97-AF65-F5344CB8AC3E}">
        <p14:creationId xmlns:p14="http://schemas.microsoft.com/office/powerpoint/2010/main" val="110688058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Grafos</a:t>
            </a:r>
          </a:p>
        </p:txBody>
      </p:sp>
      <p:sp>
        <p:nvSpPr>
          <p:cNvPr id="5" name="Marcador de posición de contenido 4"/>
          <p:cNvSpPr>
            <a:spLocks noGrp="1"/>
          </p:cNvSpPr>
          <p:nvPr>
            <p:ph sz="half" idx="1"/>
          </p:nvPr>
        </p:nvSpPr>
        <p:spPr/>
        <p:txBody>
          <a:bodyPr rtlCol="0"/>
          <a:lstStyle/>
          <a:p>
            <a:pPr rtl="0"/>
            <a:r>
              <a:rPr lang="es-ES" dirty="0"/>
              <a:t>Un grafo modela un grupo de conexiones entre distintos “nodos”, cuyas uniones se indican con aristas. A los nodos unidos se les llama vecinos.</a:t>
            </a:r>
          </a:p>
          <a:p>
            <a:pPr rtl="0"/>
            <a:r>
              <a:rPr lang="es-ES" dirty="0"/>
              <a:t>De manera que:</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71413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Algoritmos de Búsqueda</a:t>
            </a:r>
          </a:p>
        </p:txBody>
      </p:sp>
      <p:sp>
        <p:nvSpPr>
          <p:cNvPr id="5" name="Marcador de posición de contenido 4"/>
          <p:cNvSpPr>
            <a:spLocks noGrp="1"/>
          </p:cNvSpPr>
          <p:nvPr>
            <p:ph sz="half" idx="1"/>
          </p:nvPr>
        </p:nvSpPr>
        <p:spPr/>
        <p:txBody>
          <a:bodyPr rtlCol="0">
            <a:normAutofit lnSpcReduction="10000"/>
          </a:bodyPr>
          <a:lstStyle/>
          <a:p>
            <a:pPr rtl="0"/>
            <a:r>
              <a:rPr lang="es-ES" dirty="0"/>
              <a:t>Los algoritmos de Búsqueda son usados para encontrar información sobre la distancia entre Nodos en un Grafo.</a:t>
            </a:r>
          </a:p>
          <a:p>
            <a:pPr rtl="0"/>
            <a:r>
              <a:rPr lang="es-ES" dirty="0"/>
              <a:t>Ahora revisaremos 3 tipos de algoritmos de búsqueda, con el pseudocódigo visto en clases, paso a paso:</a:t>
            </a:r>
          </a:p>
          <a:p>
            <a:pPr rtl="0"/>
            <a:r>
              <a:rPr lang="es-ES" dirty="0"/>
              <a:t>BFS (Breadth-First Search)</a:t>
            </a:r>
          </a:p>
          <a:p>
            <a:pPr rtl="0"/>
            <a:r>
              <a:rPr lang="es-ES" dirty="0"/>
              <a:t>DFS (Depth-</a:t>
            </a:r>
            <a:r>
              <a:rPr lang="es-ES" dirty="0" err="1"/>
              <a:t>First</a:t>
            </a:r>
            <a:r>
              <a:rPr lang="es-ES" dirty="0"/>
              <a:t> Search)	</a:t>
            </a:r>
          </a:p>
          <a:p>
            <a:pPr rtl="0"/>
            <a:r>
              <a:rPr lang="es-ES" dirty="0"/>
              <a:t>Dijkstra</a:t>
            </a:r>
          </a:p>
        </p:txBody>
      </p:sp>
      <p:graphicFrame>
        <p:nvGraphicFramePr>
          <p:cNvPr id="4" name="Marcador de posición de contenido 3"/>
          <p:cNvGraphicFramePr>
            <a:graphicFrameLocks noGrp="1"/>
          </p:cNvGraphicFramePr>
          <p:nvPr>
            <p:ph sz="half" idx="2"/>
            <p:extLst>
              <p:ext uri="{D42A27DB-BD31-4B8C-83A1-F6EECF244321}">
                <p14:modId xmlns:p14="http://schemas.microsoft.com/office/powerpoint/2010/main" val="1113387485"/>
              </p:ext>
            </p:extLst>
          </p:nvPr>
        </p:nvGraphicFramePr>
        <p:xfrm>
          <a:off x="6246812" y="1905000"/>
          <a:ext cx="4816152" cy="2057400"/>
        </p:xfrm>
        <a:graphic>
          <a:graphicData uri="http://schemas.openxmlformats.org/drawingml/2006/table">
            <a:tbl>
              <a:tblPr firstRow="1" bandRow="1">
                <a:tableStyleId>{8EC20E35-A176-4012-BC5E-935CFFF8708E}</a:tableStyleId>
              </a:tblPr>
              <a:tblGrid>
                <a:gridCol w="2408076">
                  <a:extLst>
                    <a:ext uri="{9D8B030D-6E8A-4147-A177-3AD203B41FA5}">
                      <a16:colId xmlns:a16="http://schemas.microsoft.com/office/drawing/2014/main" val="20001"/>
                    </a:ext>
                  </a:extLst>
                </a:gridCol>
                <a:gridCol w="2408076">
                  <a:extLst>
                    <a:ext uri="{9D8B030D-6E8A-4147-A177-3AD203B41FA5}">
                      <a16:colId xmlns:a16="http://schemas.microsoft.com/office/drawing/2014/main" val="20002"/>
                    </a:ext>
                  </a:extLst>
                </a:gridCol>
              </a:tblGrid>
              <a:tr h="514350">
                <a:tc>
                  <a:txBody>
                    <a:bodyPr/>
                    <a:lstStyle/>
                    <a:p>
                      <a:pPr algn="ctr" rtl="0"/>
                      <a:r>
                        <a:rPr lang="es-ES" noProof="0" dirty="0"/>
                        <a:t>Nombre</a:t>
                      </a:r>
                    </a:p>
                  </a:txBody>
                  <a:tcPr anchor="ctr"/>
                </a:tc>
                <a:tc>
                  <a:txBody>
                    <a:bodyPr/>
                    <a:lstStyle/>
                    <a:p>
                      <a:pPr algn="ctr" rtl="0"/>
                      <a:r>
                        <a:rPr lang="es-ES" noProof="0" dirty="0"/>
                        <a:t>Diferencias</a:t>
                      </a:r>
                    </a:p>
                  </a:txBody>
                  <a:tcPr anchor="ctr"/>
                </a:tc>
                <a:extLst>
                  <a:ext uri="{0D108BD9-81ED-4DB2-BD59-A6C34878D82A}">
                    <a16:rowId xmlns:a16="http://schemas.microsoft.com/office/drawing/2014/main" val="10000"/>
                  </a:ext>
                </a:extLst>
              </a:tr>
              <a:tr h="514350">
                <a:tc>
                  <a:txBody>
                    <a:bodyPr/>
                    <a:lstStyle/>
                    <a:p>
                      <a:pPr algn="ctr" rtl="0"/>
                      <a:r>
                        <a:rPr lang="es-ES" noProof="0" dirty="0"/>
                        <a:t>BFS</a:t>
                      </a:r>
                    </a:p>
                  </a:txBody>
                  <a:tcPr anchor="ctr"/>
                </a:tc>
                <a:tc>
                  <a:txBody>
                    <a:bodyPr/>
                    <a:lstStyle/>
                    <a:p>
                      <a:pPr algn="ctr" rtl="0"/>
                      <a:r>
                        <a:rPr lang="es-ES" noProof="0" dirty="0"/>
                        <a:t>Queue</a:t>
                      </a:r>
                    </a:p>
                  </a:txBody>
                  <a:tcPr anchor="ctr"/>
                </a:tc>
                <a:extLst>
                  <a:ext uri="{0D108BD9-81ED-4DB2-BD59-A6C34878D82A}">
                    <a16:rowId xmlns:a16="http://schemas.microsoft.com/office/drawing/2014/main" val="10001"/>
                  </a:ext>
                </a:extLst>
              </a:tr>
              <a:tr h="514350">
                <a:tc>
                  <a:txBody>
                    <a:bodyPr/>
                    <a:lstStyle/>
                    <a:p>
                      <a:pPr algn="ctr" rtl="0"/>
                      <a:r>
                        <a:rPr lang="es-ES" noProof="0" dirty="0"/>
                        <a:t>DFS</a:t>
                      </a:r>
                    </a:p>
                  </a:txBody>
                  <a:tcPr anchor="ctr"/>
                </a:tc>
                <a:tc>
                  <a:txBody>
                    <a:bodyPr/>
                    <a:lstStyle/>
                    <a:p>
                      <a:pPr algn="ctr" rtl="0"/>
                      <a:r>
                        <a:rPr lang="es-ES" noProof="0" dirty="0"/>
                        <a:t>Stack</a:t>
                      </a:r>
                    </a:p>
                  </a:txBody>
                  <a:tcPr anchor="ctr"/>
                </a:tc>
                <a:extLst>
                  <a:ext uri="{0D108BD9-81ED-4DB2-BD59-A6C34878D82A}">
                    <a16:rowId xmlns:a16="http://schemas.microsoft.com/office/drawing/2014/main" val="10002"/>
                  </a:ext>
                </a:extLst>
              </a:tr>
              <a:tr h="514350">
                <a:tc>
                  <a:txBody>
                    <a:bodyPr/>
                    <a:lstStyle/>
                    <a:p>
                      <a:pPr algn="ctr" rtl="0"/>
                      <a:r>
                        <a:rPr lang="es-ES" noProof="0" dirty="0"/>
                        <a:t>Dijkstra</a:t>
                      </a:r>
                    </a:p>
                  </a:txBody>
                  <a:tcPr anchor="ctr"/>
                </a:tc>
                <a:tc>
                  <a:txBody>
                    <a:bodyPr/>
                    <a:lstStyle/>
                    <a:p>
                      <a:pPr algn="ctr" rtl="0"/>
                      <a:r>
                        <a:rPr lang="es-ES" noProof="0" dirty="0"/>
                        <a:t>Aristas con Peso</a:t>
                      </a:r>
                    </a:p>
                  </a:txBody>
                  <a:tcPr anchor="ctr"/>
                </a:tc>
                <a:extLst>
                  <a:ext uri="{0D108BD9-81ED-4DB2-BD59-A6C34878D82A}">
                    <a16:rowId xmlns:a16="http://schemas.microsoft.com/office/drawing/2014/main" val="10003"/>
                  </a:ext>
                </a:extLst>
              </a:tr>
            </a:tbl>
          </a:graphicData>
        </a:graphic>
      </p:graphicFrame>
      <p:sp>
        <p:nvSpPr>
          <p:cNvPr id="3" name="CuadroTexto 2">
            <a:extLst>
              <a:ext uri="{FF2B5EF4-FFF2-40B4-BE49-F238E27FC236}">
                <a16:creationId xmlns:a16="http://schemas.microsoft.com/office/drawing/2014/main" id="{2195776F-5DE6-E8D0-0F39-3D5C8B95FB56}"/>
              </a:ext>
            </a:extLst>
          </p:cNvPr>
          <p:cNvSpPr txBox="1"/>
          <p:nvPr/>
        </p:nvSpPr>
        <p:spPr>
          <a:xfrm>
            <a:off x="7102524" y="304888"/>
            <a:ext cx="4896544" cy="480131"/>
          </a:xfrm>
          <a:prstGeom prst="rect">
            <a:avLst/>
          </a:prstGeom>
          <a:noFill/>
        </p:spPr>
        <p:txBody>
          <a:bodyPr wrap="square" rtlCol="0">
            <a:spAutoFit/>
          </a:bodyPr>
          <a:lstStyle/>
          <a:p>
            <a:pPr>
              <a:lnSpc>
                <a:spcPct val="90000"/>
              </a:lnSpc>
            </a:pPr>
            <a:r>
              <a:rPr lang="es-ES" sz="1400" dirty="0">
                <a:latin typeface="+mj-lt"/>
              </a:rPr>
              <a:t>Y al cabra tmbn gracias que me apañó caleta con algoritmos de búsqueda &lt;3</a:t>
            </a:r>
            <a:endParaRPr lang="es-CL" sz="1400" dirty="0">
              <a:latin typeface="+mj-lt"/>
            </a:endParaRPr>
          </a:p>
        </p:txBody>
      </p:sp>
    </p:spTree>
    <p:extLst>
      <p:ext uri="{BB962C8B-B14F-4D97-AF65-F5344CB8AC3E}">
        <p14:creationId xmlns:p14="http://schemas.microsoft.com/office/powerpoint/2010/main" val="2237309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endParaRPr lang="es-MX" dirty="0"/>
          </a:p>
        </p:txBody>
      </p:sp>
      <p:pic>
        <p:nvPicPr>
          <p:cNvPr id="11" name="Marcador de contenido 10" descr="Tabla&#10;&#10;Descripción generada automáticamente con confianza media">
            <a:extLst>
              <a:ext uri="{FF2B5EF4-FFF2-40B4-BE49-F238E27FC236}">
                <a16:creationId xmlns:a16="http://schemas.microsoft.com/office/drawing/2014/main" id="{7C72CE0F-568F-D0E4-D4A1-7C4D559166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47040" y="1905000"/>
            <a:ext cx="3995107" cy="4038600"/>
          </a:xfrm>
        </p:spPr>
      </p:pic>
      <p:sp>
        <p:nvSpPr>
          <p:cNvPr id="7" name="Marcador de posición de texto 3">
            <a:extLst>
              <a:ext uri="{FF2B5EF4-FFF2-40B4-BE49-F238E27FC236}">
                <a16:creationId xmlns:a16="http://schemas.microsoft.com/office/drawing/2014/main" id="{EE1ED4EA-9FCE-BB97-57F4-14F8A934D988}"/>
              </a:ext>
            </a:extLst>
          </p:cNvPr>
          <p:cNvSpPr txBox="1">
            <a:spLocks/>
          </p:cNvSpPr>
          <p:nvPr/>
        </p:nvSpPr>
        <p:spPr>
          <a:xfrm>
            <a:off x="1522414" y="1791390"/>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Primero veremos, que elementos utiliza este algoritmo.</a:t>
            </a:r>
          </a:p>
          <a:p>
            <a:pPr>
              <a:lnSpc>
                <a:spcPct val="90000"/>
              </a:lnSpc>
            </a:pPr>
            <a:r>
              <a:rPr lang="es-MX" dirty="0"/>
              <a:t>Recibe G, que es un grafo. La V y la E, representan todos los vértices (V) y aristas (E de Edge). También recibe “node” que es nuestro nodo inicial.</a:t>
            </a:r>
          </a:p>
          <a:p>
            <a:pPr>
              <a:lnSpc>
                <a:spcPct val="90000"/>
              </a:lnSpc>
            </a:pPr>
            <a:r>
              <a:rPr lang="es-MX" dirty="0"/>
              <a:t>Y nos entrega “</a:t>
            </a:r>
            <a:r>
              <a:rPr lang="es-MX" dirty="0">
                <a:solidFill>
                  <a:schemeClr val="accent6">
                    <a:lumMod val="60000"/>
                    <a:lumOff val="40000"/>
                  </a:schemeClr>
                </a:solidFill>
              </a:rPr>
              <a:t>visited</a:t>
            </a:r>
            <a:r>
              <a:rPr lang="es-MX" dirty="0"/>
              <a:t>”, que es una lista con todos los valores True o False asignados a cada nodo si fueron revisados por el algoritmo. Esto nos dirá a qué elementos podemos llegar desde el nodo con el que comencemos.</a:t>
            </a:r>
          </a:p>
          <a:p>
            <a:pPr>
              <a:lnSpc>
                <a:spcPct val="90000"/>
              </a:lnSpc>
            </a:pPr>
            <a:r>
              <a:rPr lang="es-MX" dirty="0"/>
              <a:t>De esta manera podemos averiguar el camino con </a:t>
            </a:r>
            <a:r>
              <a:rPr lang="es-MX" u="sng" dirty="0"/>
              <a:t>menos aristas </a:t>
            </a:r>
            <a:r>
              <a:rPr lang="es-MX" dirty="0"/>
              <a:t>para llegar a otro nodo.</a:t>
            </a:r>
          </a:p>
        </p:txBody>
      </p:sp>
      <mc:AlternateContent xmlns:mc="http://schemas.openxmlformats.org/markup-compatibility/2006" xmlns:p14="http://schemas.microsoft.com/office/powerpoint/2010/main">
        <mc:Choice Requires="p14">
          <p:contentPart p14:bwMode="auto" r:id="rId4">
            <p14:nvContentPartPr>
              <p14:cNvPr id="16" name="Entrada de lápiz 15">
                <a:extLst>
                  <a:ext uri="{FF2B5EF4-FFF2-40B4-BE49-F238E27FC236}">
                    <a16:creationId xmlns:a16="http://schemas.microsoft.com/office/drawing/2014/main" id="{7DAA2B7B-AC09-CEF0-55C9-EC8190A2B891}"/>
                  </a:ext>
                </a:extLst>
              </p14:cNvPr>
              <p14:cNvContentPartPr/>
              <p14:nvPr/>
            </p14:nvContentPartPr>
            <p14:xfrm>
              <a:off x="5928873" y="2856611"/>
              <a:ext cx="2252520" cy="360"/>
            </p14:xfrm>
          </p:contentPart>
        </mc:Choice>
        <mc:Fallback xmlns="">
          <p:pic>
            <p:nvPicPr>
              <p:cNvPr id="16" name="Entrada de lápiz 15">
                <a:extLst>
                  <a:ext uri="{FF2B5EF4-FFF2-40B4-BE49-F238E27FC236}">
                    <a16:creationId xmlns:a16="http://schemas.microsoft.com/office/drawing/2014/main" id="{7DAA2B7B-AC09-CEF0-55C9-EC8190A2B891}"/>
                  </a:ext>
                </a:extLst>
              </p:cNvPr>
              <p:cNvPicPr/>
              <p:nvPr/>
            </p:nvPicPr>
            <p:blipFill>
              <a:blip r:embed="rId5"/>
              <a:stretch>
                <a:fillRect/>
              </a:stretch>
            </p:blipFill>
            <p:spPr>
              <a:xfrm>
                <a:off x="5875233" y="2748611"/>
                <a:ext cx="23601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Entrada de lápiz 16">
                <a:extLst>
                  <a:ext uri="{FF2B5EF4-FFF2-40B4-BE49-F238E27FC236}">
                    <a16:creationId xmlns:a16="http://schemas.microsoft.com/office/drawing/2014/main" id="{32A6A9D9-27D8-F9DF-B574-C66951BDCEEA}"/>
                  </a:ext>
                </a:extLst>
              </p14:cNvPr>
              <p14:cNvContentPartPr/>
              <p14:nvPr/>
            </p14:nvContentPartPr>
            <p14:xfrm>
              <a:off x="5938593" y="2649251"/>
              <a:ext cx="3421080" cy="360"/>
            </p14:xfrm>
          </p:contentPart>
        </mc:Choice>
        <mc:Fallback xmlns="">
          <p:pic>
            <p:nvPicPr>
              <p:cNvPr id="17" name="Entrada de lápiz 16">
                <a:extLst>
                  <a:ext uri="{FF2B5EF4-FFF2-40B4-BE49-F238E27FC236}">
                    <a16:creationId xmlns:a16="http://schemas.microsoft.com/office/drawing/2014/main" id="{32A6A9D9-27D8-F9DF-B574-C66951BDCEEA}"/>
                  </a:ext>
                </a:extLst>
              </p:cNvPr>
              <p:cNvPicPr/>
              <p:nvPr/>
            </p:nvPicPr>
            <p:blipFill>
              <a:blip r:embed="rId7"/>
              <a:stretch>
                <a:fillRect/>
              </a:stretch>
            </p:blipFill>
            <p:spPr>
              <a:xfrm>
                <a:off x="5884593" y="2541251"/>
                <a:ext cx="35287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8" name="Entrada de lápiz 17">
                <a:extLst>
                  <a:ext uri="{FF2B5EF4-FFF2-40B4-BE49-F238E27FC236}">
                    <a16:creationId xmlns:a16="http://schemas.microsoft.com/office/drawing/2014/main" id="{BACEC3C0-E5CD-8A9D-EB1B-26553531CE91}"/>
                  </a:ext>
                </a:extLst>
              </p14:cNvPr>
              <p14:cNvContentPartPr/>
              <p14:nvPr/>
            </p14:nvContentPartPr>
            <p14:xfrm>
              <a:off x="6287433" y="2526491"/>
              <a:ext cx="1460880" cy="360"/>
            </p14:xfrm>
          </p:contentPart>
        </mc:Choice>
        <mc:Fallback xmlns="">
          <p:pic>
            <p:nvPicPr>
              <p:cNvPr id="18" name="Entrada de lápiz 17">
                <a:extLst>
                  <a:ext uri="{FF2B5EF4-FFF2-40B4-BE49-F238E27FC236}">
                    <a16:creationId xmlns:a16="http://schemas.microsoft.com/office/drawing/2014/main" id="{BACEC3C0-E5CD-8A9D-EB1B-26553531CE91}"/>
                  </a:ext>
                </a:extLst>
              </p:cNvPr>
              <p:cNvPicPr/>
              <p:nvPr/>
            </p:nvPicPr>
            <p:blipFill>
              <a:blip r:embed="rId9"/>
              <a:stretch>
                <a:fillRect/>
              </a:stretch>
            </p:blipFill>
            <p:spPr>
              <a:xfrm>
                <a:off x="6233433" y="2418851"/>
                <a:ext cx="1568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9" name="Entrada de lápiz 18">
                <a:extLst>
                  <a:ext uri="{FF2B5EF4-FFF2-40B4-BE49-F238E27FC236}">
                    <a16:creationId xmlns:a16="http://schemas.microsoft.com/office/drawing/2014/main" id="{160730AE-AAC4-4080-5648-DA8A74AD8C13}"/>
                  </a:ext>
                </a:extLst>
              </p14:cNvPr>
              <p14:cNvContentPartPr/>
              <p14:nvPr/>
            </p14:nvContentPartPr>
            <p14:xfrm>
              <a:off x="5919873" y="2328491"/>
              <a:ext cx="1224360" cy="360"/>
            </p14:xfrm>
          </p:contentPart>
        </mc:Choice>
        <mc:Fallback xmlns="">
          <p:pic>
            <p:nvPicPr>
              <p:cNvPr id="19" name="Entrada de lápiz 18">
                <a:extLst>
                  <a:ext uri="{FF2B5EF4-FFF2-40B4-BE49-F238E27FC236}">
                    <a16:creationId xmlns:a16="http://schemas.microsoft.com/office/drawing/2014/main" id="{160730AE-AAC4-4080-5648-DA8A74AD8C13}"/>
                  </a:ext>
                </a:extLst>
              </p:cNvPr>
              <p:cNvPicPr/>
              <p:nvPr/>
            </p:nvPicPr>
            <p:blipFill>
              <a:blip r:embed="rId11"/>
              <a:stretch>
                <a:fillRect/>
              </a:stretch>
            </p:blipFill>
            <p:spPr>
              <a:xfrm>
                <a:off x="5865873" y="2220851"/>
                <a:ext cx="1332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0" name="Entrada de lápiz 19">
                <a:extLst>
                  <a:ext uri="{FF2B5EF4-FFF2-40B4-BE49-F238E27FC236}">
                    <a16:creationId xmlns:a16="http://schemas.microsoft.com/office/drawing/2014/main" id="{5A82A498-4AE4-EC62-6631-46CE71CA104D}"/>
                  </a:ext>
                </a:extLst>
              </p14:cNvPr>
              <p14:cNvContentPartPr/>
              <p14:nvPr/>
            </p14:nvContentPartPr>
            <p14:xfrm>
              <a:off x="5731233" y="2215451"/>
              <a:ext cx="1168200" cy="360"/>
            </p14:xfrm>
          </p:contentPart>
        </mc:Choice>
        <mc:Fallback xmlns="">
          <p:pic>
            <p:nvPicPr>
              <p:cNvPr id="20" name="Entrada de lápiz 19">
                <a:extLst>
                  <a:ext uri="{FF2B5EF4-FFF2-40B4-BE49-F238E27FC236}">
                    <a16:creationId xmlns:a16="http://schemas.microsoft.com/office/drawing/2014/main" id="{5A82A498-4AE4-EC62-6631-46CE71CA104D}"/>
                  </a:ext>
                </a:extLst>
              </p:cNvPr>
              <p:cNvPicPr/>
              <p:nvPr/>
            </p:nvPicPr>
            <p:blipFill>
              <a:blip r:embed="rId13"/>
              <a:stretch>
                <a:fillRect/>
              </a:stretch>
            </p:blipFill>
            <p:spPr>
              <a:xfrm>
                <a:off x="5677233" y="2107811"/>
                <a:ext cx="12758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1" name="Entrada de lápiz 20">
                <a:extLst>
                  <a:ext uri="{FF2B5EF4-FFF2-40B4-BE49-F238E27FC236}">
                    <a16:creationId xmlns:a16="http://schemas.microsoft.com/office/drawing/2014/main" id="{E3882587-5B27-DFAE-5ABF-146E5AFC85C0}"/>
                  </a:ext>
                </a:extLst>
              </p14:cNvPr>
              <p14:cNvContentPartPr/>
              <p14:nvPr/>
            </p14:nvContentPartPr>
            <p14:xfrm>
              <a:off x="5919873" y="2451251"/>
              <a:ext cx="536400" cy="360"/>
            </p14:xfrm>
          </p:contentPart>
        </mc:Choice>
        <mc:Fallback xmlns="">
          <p:pic>
            <p:nvPicPr>
              <p:cNvPr id="21" name="Entrada de lápiz 20">
                <a:extLst>
                  <a:ext uri="{FF2B5EF4-FFF2-40B4-BE49-F238E27FC236}">
                    <a16:creationId xmlns:a16="http://schemas.microsoft.com/office/drawing/2014/main" id="{E3882587-5B27-DFAE-5ABF-146E5AFC85C0}"/>
                  </a:ext>
                </a:extLst>
              </p:cNvPr>
              <p:cNvPicPr/>
              <p:nvPr/>
            </p:nvPicPr>
            <p:blipFill>
              <a:blip r:embed="rId15"/>
              <a:stretch>
                <a:fillRect/>
              </a:stretch>
            </p:blipFill>
            <p:spPr>
              <a:xfrm>
                <a:off x="5865873" y="2343251"/>
                <a:ext cx="6440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Entrada de lápiz 21">
                <a:extLst>
                  <a:ext uri="{FF2B5EF4-FFF2-40B4-BE49-F238E27FC236}">
                    <a16:creationId xmlns:a16="http://schemas.microsoft.com/office/drawing/2014/main" id="{F98AC5BC-518F-56F0-9E44-3DF7D23D960E}"/>
                  </a:ext>
                </a:extLst>
              </p14:cNvPr>
              <p14:cNvContentPartPr/>
              <p14:nvPr/>
            </p14:nvContentPartPr>
            <p14:xfrm>
              <a:off x="5938593" y="2667251"/>
              <a:ext cx="187920" cy="19440"/>
            </p14:xfrm>
          </p:contentPart>
        </mc:Choice>
        <mc:Fallback xmlns="">
          <p:pic>
            <p:nvPicPr>
              <p:cNvPr id="22" name="Entrada de lápiz 21">
                <a:extLst>
                  <a:ext uri="{FF2B5EF4-FFF2-40B4-BE49-F238E27FC236}">
                    <a16:creationId xmlns:a16="http://schemas.microsoft.com/office/drawing/2014/main" id="{F98AC5BC-518F-56F0-9E44-3DF7D23D960E}"/>
                  </a:ext>
                </a:extLst>
              </p:cNvPr>
              <p:cNvPicPr/>
              <p:nvPr/>
            </p:nvPicPr>
            <p:blipFill>
              <a:blip r:embed="rId17"/>
              <a:stretch>
                <a:fillRect/>
              </a:stretch>
            </p:blipFill>
            <p:spPr>
              <a:xfrm>
                <a:off x="5884593" y="2559611"/>
                <a:ext cx="295560" cy="235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 name="Entrada de lápiz 23">
                <a:extLst>
                  <a:ext uri="{FF2B5EF4-FFF2-40B4-BE49-F238E27FC236}">
                    <a16:creationId xmlns:a16="http://schemas.microsoft.com/office/drawing/2014/main" id="{A60ACE93-FBF6-C4E0-20A3-923811FCDDE9}"/>
                  </a:ext>
                </a:extLst>
              </p14:cNvPr>
              <p14:cNvContentPartPr/>
              <p14:nvPr/>
            </p14:nvContentPartPr>
            <p14:xfrm>
              <a:off x="8210193" y="2705771"/>
              <a:ext cx="1140120" cy="360"/>
            </p14:xfrm>
          </p:contentPart>
        </mc:Choice>
        <mc:Fallback xmlns="">
          <p:pic>
            <p:nvPicPr>
              <p:cNvPr id="24" name="Entrada de lápiz 23">
                <a:extLst>
                  <a:ext uri="{FF2B5EF4-FFF2-40B4-BE49-F238E27FC236}">
                    <a16:creationId xmlns:a16="http://schemas.microsoft.com/office/drawing/2014/main" id="{A60ACE93-FBF6-C4E0-20A3-923811FCDDE9}"/>
                  </a:ext>
                </a:extLst>
              </p:cNvPr>
              <p:cNvPicPr/>
              <p:nvPr/>
            </p:nvPicPr>
            <p:blipFill>
              <a:blip r:embed="rId19"/>
              <a:stretch>
                <a:fillRect/>
              </a:stretch>
            </p:blipFill>
            <p:spPr>
              <a:xfrm>
                <a:off x="8156553" y="2597771"/>
                <a:ext cx="1247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5" name="Entrada de lápiz 24">
                <a:extLst>
                  <a:ext uri="{FF2B5EF4-FFF2-40B4-BE49-F238E27FC236}">
                    <a16:creationId xmlns:a16="http://schemas.microsoft.com/office/drawing/2014/main" id="{B70E900A-BCE7-6B2B-29FC-7B70D067604D}"/>
                  </a:ext>
                </a:extLst>
              </p14:cNvPr>
              <p14:cNvContentPartPr/>
              <p14:nvPr/>
            </p14:nvContentPartPr>
            <p14:xfrm>
              <a:off x="9332313" y="2705771"/>
              <a:ext cx="34920" cy="360"/>
            </p14:xfrm>
          </p:contentPart>
        </mc:Choice>
        <mc:Fallback xmlns="">
          <p:pic>
            <p:nvPicPr>
              <p:cNvPr id="25" name="Entrada de lápiz 24">
                <a:extLst>
                  <a:ext uri="{FF2B5EF4-FFF2-40B4-BE49-F238E27FC236}">
                    <a16:creationId xmlns:a16="http://schemas.microsoft.com/office/drawing/2014/main" id="{B70E900A-BCE7-6B2B-29FC-7B70D067604D}"/>
                  </a:ext>
                </a:extLst>
              </p:cNvPr>
              <p:cNvPicPr/>
              <p:nvPr/>
            </p:nvPicPr>
            <p:blipFill>
              <a:blip r:embed="rId21"/>
              <a:stretch>
                <a:fillRect/>
              </a:stretch>
            </p:blipFill>
            <p:spPr>
              <a:xfrm>
                <a:off x="9278313" y="2597771"/>
                <a:ext cx="1425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6" name="Entrada de lápiz 25">
                <a:extLst>
                  <a:ext uri="{FF2B5EF4-FFF2-40B4-BE49-F238E27FC236}">
                    <a16:creationId xmlns:a16="http://schemas.microsoft.com/office/drawing/2014/main" id="{B56E1942-89D9-E6FA-4171-E0E3D14A3271}"/>
                  </a:ext>
                </a:extLst>
              </p14:cNvPr>
              <p14:cNvContentPartPr/>
              <p14:nvPr/>
            </p14:nvContentPartPr>
            <p14:xfrm>
              <a:off x="5920953" y="2423891"/>
              <a:ext cx="360" cy="383760"/>
            </p14:xfrm>
          </p:contentPart>
        </mc:Choice>
        <mc:Fallback xmlns="">
          <p:pic>
            <p:nvPicPr>
              <p:cNvPr id="26" name="Entrada de lápiz 25">
                <a:extLst>
                  <a:ext uri="{FF2B5EF4-FFF2-40B4-BE49-F238E27FC236}">
                    <a16:creationId xmlns:a16="http://schemas.microsoft.com/office/drawing/2014/main" id="{B56E1942-89D9-E6FA-4171-E0E3D14A3271}"/>
                  </a:ext>
                </a:extLst>
              </p:cNvPr>
              <p:cNvPicPr/>
              <p:nvPr/>
            </p:nvPicPr>
            <p:blipFill>
              <a:blip r:embed="rId23"/>
              <a:stretch>
                <a:fillRect/>
              </a:stretch>
            </p:blipFill>
            <p:spPr>
              <a:xfrm>
                <a:off x="5867313" y="2316251"/>
                <a:ext cx="108000" cy="599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7" name="Entrada de lápiz 26">
                <a:extLst>
                  <a:ext uri="{FF2B5EF4-FFF2-40B4-BE49-F238E27FC236}">
                    <a16:creationId xmlns:a16="http://schemas.microsoft.com/office/drawing/2014/main" id="{DD9C9163-D8B5-C1E1-E9FB-7E05D3E224E6}"/>
                  </a:ext>
                </a:extLst>
              </p14:cNvPr>
              <p14:cNvContentPartPr/>
              <p14:nvPr/>
            </p14:nvContentPartPr>
            <p14:xfrm>
              <a:off x="5902233" y="2225531"/>
              <a:ext cx="360" cy="593280"/>
            </p14:xfrm>
          </p:contentPart>
        </mc:Choice>
        <mc:Fallback xmlns="">
          <p:pic>
            <p:nvPicPr>
              <p:cNvPr id="27" name="Entrada de lápiz 26">
                <a:extLst>
                  <a:ext uri="{FF2B5EF4-FFF2-40B4-BE49-F238E27FC236}">
                    <a16:creationId xmlns:a16="http://schemas.microsoft.com/office/drawing/2014/main" id="{DD9C9163-D8B5-C1E1-E9FB-7E05D3E224E6}"/>
                  </a:ext>
                </a:extLst>
              </p:cNvPr>
              <p:cNvPicPr/>
              <p:nvPr/>
            </p:nvPicPr>
            <p:blipFill>
              <a:blip r:embed="rId25"/>
              <a:stretch>
                <a:fillRect/>
              </a:stretch>
            </p:blipFill>
            <p:spPr>
              <a:xfrm>
                <a:off x="5848233" y="2117531"/>
                <a:ext cx="108000" cy="808920"/>
              </a:xfrm>
              <a:prstGeom prst="rect">
                <a:avLst/>
              </a:prstGeom>
            </p:spPr>
          </p:pic>
        </mc:Fallback>
      </mc:AlternateContent>
    </p:spTree>
    <p:extLst>
      <p:ext uri="{BB962C8B-B14F-4D97-AF65-F5344CB8AC3E}">
        <p14:creationId xmlns:p14="http://schemas.microsoft.com/office/powerpoint/2010/main" val="33077341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endParaRPr lang="es-MX" dirty="0"/>
          </a:p>
        </p:txBody>
      </p:sp>
      <p:pic>
        <p:nvPicPr>
          <p:cNvPr id="11" name="Marcador de contenido 10" descr="Tabla&#10;&#10;Descripción generada automáticamente con confianza media">
            <a:extLst>
              <a:ext uri="{FF2B5EF4-FFF2-40B4-BE49-F238E27FC236}">
                <a16:creationId xmlns:a16="http://schemas.microsoft.com/office/drawing/2014/main" id="{7C72CE0F-568F-D0E4-D4A1-7C4D559166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47040" y="1905000"/>
            <a:ext cx="3995107" cy="4038600"/>
          </a:xfrm>
        </p:spPr>
      </p:pic>
      <p:sp>
        <p:nvSpPr>
          <p:cNvPr id="7" name="Marcador de posición de texto 3">
            <a:extLst>
              <a:ext uri="{FF2B5EF4-FFF2-40B4-BE49-F238E27FC236}">
                <a16:creationId xmlns:a16="http://schemas.microsoft.com/office/drawing/2014/main" id="{EE1ED4EA-9FCE-BB97-57F4-14F8A934D988}"/>
              </a:ext>
            </a:extLst>
          </p:cNvPr>
          <p:cNvSpPr txBox="1">
            <a:spLocks/>
          </p:cNvSpPr>
          <p:nvPr/>
        </p:nvSpPr>
        <p:spPr>
          <a:xfrm>
            <a:off x="1522414" y="1791390"/>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Luego, vemos en el código que se crea “</a:t>
            </a:r>
            <a:r>
              <a:rPr lang="es-ES" dirty="0">
                <a:solidFill>
                  <a:schemeClr val="accent4">
                    <a:lumMod val="75000"/>
                  </a:schemeClr>
                </a:solidFill>
              </a:rPr>
              <a:t>Q</a:t>
            </a:r>
            <a:r>
              <a:rPr lang="es-MX" dirty="0"/>
              <a:t>”, que es una lista de tipo Queue (que comienza vacía), “</a:t>
            </a:r>
            <a:r>
              <a:rPr lang="es-MX" dirty="0">
                <a:solidFill>
                  <a:schemeClr val="accent6">
                    <a:lumMod val="60000"/>
                    <a:lumOff val="40000"/>
                  </a:schemeClr>
                </a:solidFill>
              </a:rPr>
              <a:t>visited</a:t>
            </a:r>
            <a:r>
              <a:rPr lang="es-MX" dirty="0"/>
              <a:t>” e “</a:t>
            </a:r>
            <a:r>
              <a:rPr lang="es-MX" dirty="0">
                <a:solidFill>
                  <a:schemeClr val="accent2">
                    <a:lumMod val="50000"/>
                  </a:schemeClr>
                </a:solidFill>
              </a:rPr>
              <a:t>inqueue</a:t>
            </a:r>
            <a:r>
              <a:rPr lang="es-MX" dirty="0"/>
              <a:t>”, que son Arrays que contienen tantos elementos como nodos en el grafo.</a:t>
            </a:r>
          </a:p>
          <a:p>
            <a:pPr>
              <a:lnSpc>
                <a:spcPct val="90000"/>
              </a:lnSpc>
            </a:pPr>
            <a:r>
              <a:rPr lang="es-MX" dirty="0"/>
              <a:t>Luego comienza un ciclo “for” que asigna a cada nodo en “</a:t>
            </a:r>
            <a:r>
              <a:rPr lang="es-MX" dirty="0">
                <a:solidFill>
                  <a:schemeClr val="accent6">
                    <a:lumMod val="60000"/>
                    <a:lumOff val="40000"/>
                  </a:schemeClr>
                </a:solidFill>
              </a:rPr>
              <a:t>visited</a:t>
            </a:r>
            <a:r>
              <a:rPr lang="es-MX" dirty="0"/>
              <a:t>” e “</a:t>
            </a:r>
            <a:r>
              <a:rPr lang="es-MX" dirty="0">
                <a:solidFill>
                  <a:schemeClr val="accent2">
                    <a:lumMod val="50000"/>
                  </a:schemeClr>
                </a:solidFill>
              </a:rPr>
              <a:t>inqueue</a:t>
            </a:r>
            <a:r>
              <a:rPr lang="es-MX" dirty="0"/>
              <a:t>” el valor “False”. </a:t>
            </a:r>
          </a:p>
          <a:p>
            <a:pPr>
              <a:lnSpc>
                <a:spcPct val="90000"/>
              </a:lnSpc>
            </a:pPr>
            <a:r>
              <a:rPr lang="es-MX" dirty="0"/>
              <a:t>Lo siguiente es añadir al </a:t>
            </a:r>
            <a:r>
              <a:rPr lang="es-MX" dirty="0">
                <a:solidFill>
                  <a:schemeClr val="accent4">
                    <a:lumMod val="75000"/>
                  </a:schemeClr>
                </a:solidFill>
              </a:rPr>
              <a:t>Queue </a:t>
            </a:r>
            <a:r>
              <a:rPr lang="es-MX" dirty="0"/>
              <a:t>nuestro nodo inicial y asignarle el valor True en </a:t>
            </a:r>
            <a:r>
              <a:rPr lang="es-MX" dirty="0">
                <a:solidFill>
                  <a:schemeClr val="accent2">
                    <a:lumMod val="50000"/>
                  </a:schemeClr>
                </a:solidFill>
              </a:rPr>
              <a:t>inqueue</a:t>
            </a:r>
            <a:r>
              <a:rPr lang="es-MX" dirty="0"/>
              <a:t> para indicar que está dentro de </a:t>
            </a:r>
            <a:r>
              <a:rPr lang="es-ES" dirty="0">
                <a:solidFill>
                  <a:schemeClr val="accent4">
                    <a:lumMod val="75000"/>
                  </a:schemeClr>
                </a:solidFill>
              </a:rPr>
              <a:t>Q</a:t>
            </a:r>
            <a:r>
              <a:rPr lang="es-MX" dirty="0"/>
              <a:t>.</a:t>
            </a:r>
          </a:p>
        </p:txBody>
      </p:sp>
      <mc:AlternateContent xmlns:mc="http://schemas.openxmlformats.org/markup-compatibility/2006" xmlns:p14="http://schemas.microsoft.com/office/powerpoint/2010/main">
        <mc:Choice Requires="p14">
          <p:contentPart p14:bwMode="auto" r:id="rId4">
            <p14:nvContentPartPr>
              <p14:cNvPr id="4" name="Entrada de lápiz 3">
                <a:extLst>
                  <a:ext uri="{FF2B5EF4-FFF2-40B4-BE49-F238E27FC236}">
                    <a16:creationId xmlns:a16="http://schemas.microsoft.com/office/drawing/2014/main" id="{54B227F9-2DDB-99E2-B9FF-65B9F9F6407C}"/>
                  </a:ext>
                </a:extLst>
              </p14:cNvPr>
              <p14:cNvContentPartPr/>
              <p14:nvPr/>
            </p14:nvContentPartPr>
            <p14:xfrm>
              <a:off x="5891433" y="4280051"/>
              <a:ext cx="1162080" cy="360"/>
            </p14:xfrm>
          </p:contentPart>
        </mc:Choice>
        <mc:Fallback xmlns="">
          <p:pic>
            <p:nvPicPr>
              <p:cNvPr id="4" name="Entrada de lápiz 3">
                <a:extLst>
                  <a:ext uri="{FF2B5EF4-FFF2-40B4-BE49-F238E27FC236}">
                    <a16:creationId xmlns:a16="http://schemas.microsoft.com/office/drawing/2014/main" id="{54B227F9-2DDB-99E2-B9FF-65B9F9F6407C}"/>
                  </a:ext>
                </a:extLst>
              </p:cNvPr>
              <p:cNvPicPr/>
              <p:nvPr/>
            </p:nvPicPr>
            <p:blipFill>
              <a:blip r:embed="rId5"/>
              <a:stretch>
                <a:fillRect/>
              </a:stretch>
            </p:blipFill>
            <p:spPr>
              <a:xfrm>
                <a:off x="5837793" y="4172051"/>
                <a:ext cx="12697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Entrada de lápiz 5">
                <a:extLst>
                  <a:ext uri="{FF2B5EF4-FFF2-40B4-BE49-F238E27FC236}">
                    <a16:creationId xmlns:a16="http://schemas.microsoft.com/office/drawing/2014/main" id="{EE517DF8-10C9-C643-2D26-ACE15F77E31D}"/>
                  </a:ext>
                </a:extLst>
              </p14:cNvPr>
              <p14:cNvContentPartPr/>
              <p14:nvPr/>
            </p14:nvContentPartPr>
            <p14:xfrm>
              <a:off x="5882073" y="4119851"/>
              <a:ext cx="894960" cy="360"/>
            </p14:xfrm>
          </p:contentPart>
        </mc:Choice>
        <mc:Fallback xmlns="">
          <p:pic>
            <p:nvPicPr>
              <p:cNvPr id="6" name="Entrada de lápiz 5">
                <a:extLst>
                  <a:ext uri="{FF2B5EF4-FFF2-40B4-BE49-F238E27FC236}">
                    <a16:creationId xmlns:a16="http://schemas.microsoft.com/office/drawing/2014/main" id="{EE517DF8-10C9-C643-2D26-ACE15F77E31D}"/>
                  </a:ext>
                </a:extLst>
              </p:cNvPr>
              <p:cNvPicPr/>
              <p:nvPr/>
            </p:nvPicPr>
            <p:blipFill>
              <a:blip r:embed="rId7"/>
              <a:stretch>
                <a:fillRect/>
              </a:stretch>
            </p:blipFill>
            <p:spPr>
              <a:xfrm>
                <a:off x="5828073" y="4011851"/>
                <a:ext cx="10026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Entrada de lápiz 7">
                <a:extLst>
                  <a:ext uri="{FF2B5EF4-FFF2-40B4-BE49-F238E27FC236}">
                    <a16:creationId xmlns:a16="http://schemas.microsoft.com/office/drawing/2014/main" id="{F68F67B4-92E1-319D-BD27-30C026B1D9D7}"/>
                  </a:ext>
                </a:extLst>
              </p14:cNvPr>
              <p14:cNvContentPartPr/>
              <p14:nvPr/>
            </p14:nvContentPartPr>
            <p14:xfrm>
              <a:off x="5910153" y="3195731"/>
              <a:ext cx="1404000" cy="360"/>
            </p14:xfrm>
          </p:contentPart>
        </mc:Choice>
        <mc:Fallback xmlns="">
          <p:pic>
            <p:nvPicPr>
              <p:cNvPr id="8" name="Entrada de lápiz 7">
                <a:extLst>
                  <a:ext uri="{FF2B5EF4-FFF2-40B4-BE49-F238E27FC236}">
                    <a16:creationId xmlns:a16="http://schemas.microsoft.com/office/drawing/2014/main" id="{F68F67B4-92E1-319D-BD27-30C026B1D9D7}"/>
                  </a:ext>
                </a:extLst>
              </p:cNvPr>
              <p:cNvPicPr/>
              <p:nvPr/>
            </p:nvPicPr>
            <p:blipFill>
              <a:blip r:embed="rId9"/>
              <a:stretch>
                <a:fillRect/>
              </a:stretch>
            </p:blipFill>
            <p:spPr>
              <a:xfrm>
                <a:off x="5856153" y="3088091"/>
                <a:ext cx="15116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Entrada de lápiz 8">
                <a:extLst>
                  <a:ext uri="{FF2B5EF4-FFF2-40B4-BE49-F238E27FC236}">
                    <a16:creationId xmlns:a16="http://schemas.microsoft.com/office/drawing/2014/main" id="{A5BD6E8C-E0FB-CFF8-3FEF-0F15D17537F1}"/>
                  </a:ext>
                </a:extLst>
              </p14:cNvPr>
              <p14:cNvContentPartPr/>
              <p14:nvPr/>
            </p14:nvContentPartPr>
            <p14:xfrm>
              <a:off x="5919873" y="3082691"/>
              <a:ext cx="1001880" cy="360"/>
            </p14:xfrm>
          </p:contentPart>
        </mc:Choice>
        <mc:Fallback xmlns="">
          <p:pic>
            <p:nvPicPr>
              <p:cNvPr id="9" name="Entrada de lápiz 8">
                <a:extLst>
                  <a:ext uri="{FF2B5EF4-FFF2-40B4-BE49-F238E27FC236}">
                    <a16:creationId xmlns:a16="http://schemas.microsoft.com/office/drawing/2014/main" id="{A5BD6E8C-E0FB-CFF8-3FEF-0F15D17537F1}"/>
                  </a:ext>
                </a:extLst>
              </p:cNvPr>
              <p:cNvPicPr/>
              <p:nvPr/>
            </p:nvPicPr>
            <p:blipFill>
              <a:blip r:embed="rId11"/>
              <a:stretch>
                <a:fillRect/>
              </a:stretch>
            </p:blipFill>
            <p:spPr>
              <a:xfrm>
                <a:off x="5865873" y="2975051"/>
                <a:ext cx="1109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Entrada de lápiz 9">
                <a:extLst>
                  <a:ext uri="{FF2B5EF4-FFF2-40B4-BE49-F238E27FC236}">
                    <a16:creationId xmlns:a16="http://schemas.microsoft.com/office/drawing/2014/main" id="{AA2261CA-9AE2-CC95-7E1B-EBA52AE8D306}"/>
                  </a:ext>
                </a:extLst>
              </p14:cNvPr>
              <p14:cNvContentPartPr/>
              <p14:nvPr/>
            </p14:nvContentPartPr>
            <p14:xfrm>
              <a:off x="5910153" y="3384371"/>
              <a:ext cx="1488960" cy="360"/>
            </p14:xfrm>
          </p:contentPart>
        </mc:Choice>
        <mc:Fallback xmlns="">
          <p:pic>
            <p:nvPicPr>
              <p:cNvPr id="10" name="Entrada de lápiz 9">
                <a:extLst>
                  <a:ext uri="{FF2B5EF4-FFF2-40B4-BE49-F238E27FC236}">
                    <a16:creationId xmlns:a16="http://schemas.microsoft.com/office/drawing/2014/main" id="{AA2261CA-9AE2-CC95-7E1B-EBA52AE8D306}"/>
                  </a:ext>
                </a:extLst>
              </p:cNvPr>
              <p:cNvPicPr/>
              <p:nvPr/>
            </p:nvPicPr>
            <p:blipFill>
              <a:blip r:embed="rId13"/>
              <a:stretch>
                <a:fillRect/>
              </a:stretch>
            </p:blipFill>
            <p:spPr>
              <a:xfrm>
                <a:off x="5856153" y="3276731"/>
                <a:ext cx="15966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 name="Entrada de lápiz 11">
                <a:extLst>
                  <a:ext uri="{FF2B5EF4-FFF2-40B4-BE49-F238E27FC236}">
                    <a16:creationId xmlns:a16="http://schemas.microsoft.com/office/drawing/2014/main" id="{064F1E82-85B8-1D5B-4D88-1901B6840D82}"/>
                  </a:ext>
                </a:extLst>
              </p14:cNvPr>
              <p14:cNvContentPartPr/>
              <p14:nvPr/>
            </p14:nvContentPartPr>
            <p14:xfrm>
              <a:off x="5910153" y="3620171"/>
              <a:ext cx="932760" cy="360"/>
            </p14:xfrm>
          </p:contentPart>
        </mc:Choice>
        <mc:Fallback xmlns="">
          <p:pic>
            <p:nvPicPr>
              <p:cNvPr id="12" name="Entrada de lápiz 11">
                <a:extLst>
                  <a:ext uri="{FF2B5EF4-FFF2-40B4-BE49-F238E27FC236}">
                    <a16:creationId xmlns:a16="http://schemas.microsoft.com/office/drawing/2014/main" id="{064F1E82-85B8-1D5B-4D88-1901B6840D82}"/>
                  </a:ext>
                </a:extLst>
              </p:cNvPr>
              <p:cNvPicPr/>
              <p:nvPr/>
            </p:nvPicPr>
            <p:blipFill>
              <a:blip r:embed="rId15"/>
              <a:stretch>
                <a:fillRect/>
              </a:stretch>
            </p:blipFill>
            <p:spPr>
              <a:xfrm>
                <a:off x="5856153" y="3512171"/>
                <a:ext cx="10404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 name="Entrada de lápiz 12">
                <a:extLst>
                  <a:ext uri="{FF2B5EF4-FFF2-40B4-BE49-F238E27FC236}">
                    <a16:creationId xmlns:a16="http://schemas.microsoft.com/office/drawing/2014/main" id="{2C14B38F-4E15-8EFD-C6BD-0379A211E6AC}"/>
                  </a:ext>
                </a:extLst>
              </p14:cNvPr>
              <p14:cNvContentPartPr/>
              <p14:nvPr/>
            </p14:nvContentPartPr>
            <p14:xfrm>
              <a:off x="6117873" y="3789731"/>
              <a:ext cx="841680" cy="360"/>
            </p14:xfrm>
          </p:contentPart>
        </mc:Choice>
        <mc:Fallback xmlns="">
          <p:pic>
            <p:nvPicPr>
              <p:cNvPr id="13" name="Entrada de lápiz 12">
                <a:extLst>
                  <a:ext uri="{FF2B5EF4-FFF2-40B4-BE49-F238E27FC236}">
                    <a16:creationId xmlns:a16="http://schemas.microsoft.com/office/drawing/2014/main" id="{2C14B38F-4E15-8EFD-C6BD-0379A211E6AC}"/>
                  </a:ext>
                </a:extLst>
              </p:cNvPr>
              <p:cNvPicPr/>
              <p:nvPr/>
            </p:nvPicPr>
            <p:blipFill>
              <a:blip r:embed="rId17"/>
              <a:stretch>
                <a:fillRect/>
              </a:stretch>
            </p:blipFill>
            <p:spPr>
              <a:xfrm>
                <a:off x="6063873" y="3682091"/>
                <a:ext cx="9493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 name="Entrada de lápiz 13">
                <a:extLst>
                  <a:ext uri="{FF2B5EF4-FFF2-40B4-BE49-F238E27FC236}">
                    <a16:creationId xmlns:a16="http://schemas.microsoft.com/office/drawing/2014/main" id="{9E8CAD06-3004-D8AF-0843-96A7DE656898}"/>
                  </a:ext>
                </a:extLst>
              </p14:cNvPr>
              <p14:cNvContentPartPr/>
              <p14:nvPr/>
            </p14:nvContentPartPr>
            <p14:xfrm>
              <a:off x="6117873" y="3978371"/>
              <a:ext cx="922680" cy="360"/>
            </p14:xfrm>
          </p:contentPart>
        </mc:Choice>
        <mc:Fallback xmlns="">
          <p:pic>
            <p:nvPicPr>
              <p:cNvPr id="14" name="Entrada de lápiz 13">
                <a:extLst>
                  <a:ext uri="{FF2B5EF4-FFF2-40B4-BE49-F238E27FC236}">
                    <a16:creationId xmlns:a16="http://schemas.microsoft.com/office/drawing/2014/main" id="{9E8CAD06-3004-D8AF-0843-96A7DE656898}"/>
                  </a:ext>
                </a:extLst>
              </p:cNvPr>
              <p:cNvPicPr/>
              <p:nvPr/>
            </p:nvPicPr>
            <p:blipFill>
              <a:blip r:embed="rId19"/>
              <a:stretch>
                <a:fillRect/>
              </a:stretch>
            </p:blipFill>
            <p:spPr>
              <a:xfrm>
                <a:off x="6063873" y="3870371"/>
                <a:ext cx="10303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 name="Entrada de lápiz 14">
                <a:extLst>
                  <a:ext uri="{FF2B5EF4-FFF2-40B4-BE49-F238E27FC236}">
                    <a16:creationId xmlns:a16="http://schemas.microsoft.com/office/drawing/2014/main" id="{6878F235-1D3F-459F-CA06-AA410FC45862}"/>
                  </a:ext>
                </a:extLst>
              </p14:cNvPr>
              <p14:cNvContentPartPr/>
              <p14:nvPr/>
            </p14:nvContentPartPr>
            <p14:xfrm>
              <a:off x="5919873" y="3440891"/>
              <a:ext cx="904320" cy="360"/>
            </p14:xfrm>
          </p:contentPart>
        </mc:Choice>
        <mc:Fallback xmlns="">
          <p:pic>
            <p:nvPicPr>
              <p:cNvPr id="15" name="Entrada de lápiz 14">
                <a:extLst>
                  <a:ext uri="{FF2B5EF4-FFF2-40B4-BE49-F238E27FC236}">
                    <a16:creationId xmlns:a16="http://schemas.microsoft.com/office/drawing/2014/main" id="{6878F235-1D3F-459F-CA06-AA410FC45862}"/>
                  </a:ext>
                </a:extLst>
              </p:cNvPr>
              <p:cNvPicPr/>
              <p:nvPr/>
            </p:nvPicPr>
            <p:blipFill>
              <a:blip r:embed="rId21"/>
              <a:stretch>
                <a:fillRect/>
              </a:stretch>
            </p:blipFill>
            <p:spPr>
              <a:xfrm>
                <a:off x="5865873" y="3333251"/>
                <a:ext cx="10119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6" name="Entrada de lápiz 15">
                <a:extLst>
                  <a:ext uri="{FF2B5EF4-FFF2-40B4-BE49-F238E27FC236}">
                    <a16:creationId xmlns:a16="http://schemas.microsoft.com/office/drawing/2014/main" id="{62A9D67B-2363-A272-2CB7-2E4A8F125CC0}"/>
                  </a:ext>
                </a:extLst>
              </p14:cNvPr>
              <p14:cNvContentPartPr/>
              <p14:nvPr/>
            </p14:nvContentPartPr>
            <p14:xfrm>
              <a:off x="6777753" y="4119131"/>
              <a:ext cx="253800" cy="360"/>
            </p14:xfrm>
          </p:contentPart>
        </mc:Choice>
        <mc:Fallback xmlns="">
          <p:pic>
            <p:nvPicPr>
              <p:cNvPr id="16" name="Entrada de lápiz 15">
                <a:extLst>
                  <a:ext uri="{FF2B5EF4-FFF2-40B4-BE49-F238E27FC236}">
                    <a16:creationId xmlns:a16="http://schemas.microsoft.com/office/drawing/2014/main" id="{62A9D67B-2363-A272-2CB7-2E4A8F125CC0}"/>
                  </a:ext>
                </a:extLst>
              </p:cNvPr>
              <p:cNvPicPr/>
              <p:nvPr/>
            </p:nvPicPr>
            <p:blipFill>
              <a:blip r:embed="rId23"/>
              <a:stretch>
                <a:fillRect/>
              </a:stretch>
            </p:blipFill>
            <p:spPr>
              <a:xfrm>
                <a:off x="6723753" y="4011131"/>
                <a:ext cx="3614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7" name="Entrada de lápiz 16">
                <a:extLst>
                  <a:ext uri="{FF2B5EF4-FFF2-40B4-BE49-F238E27FC236}">
                    <a16:creationId xmlns:a16="http://schemas.microsoft.com/office/drawing/2014/main" id="{DDF6FA4C-CFFD-7750-8A40-CE1A96525D5E}"/>
                  </a:ext>
                </a:extLst>
              </p14:cNvPr>
              <p14:cNvContentPartPr/>
              <p14:nvPr/>
            </p14:nvContentPartPr>
            <p14:xfrm>
              <a:off x="6956673" y="4232891"/>
              <a:ext cx="83880" cy="360"/>
            </p14:xfrm>
          </p:contentPart>
        </mc:Choice>
        <mc:Fallback xmlns="">
          <p:pic>
            <p:nvPicPr>
              <p:cNvPr id="17" name="Entrada de lápiz 16">
                <a:extLst>
                  <a:ext uri="{FF2B5EF4-FFF2-40B4-BE49-F238E27FC236}">
                    <a16:creationId xmlns:a16="http://schemas.microsoft.com/office/drawing/2014/main" id="{DDF6FA4C-CFFD-7750-8A40-CE1A96525D5E}"/>
                  </a:ext>
                </a:extLst>
              </p:cNvPr>
              <p:cNvPicPr/>
              <p:nvPr/>
            </p:nvPicPr>
            <p:blipFill>
              <a:blip r:embed="rId25"/>
              <a:stretch>
                <a:fillRect/>
              </a:stretch>
            </p:blipFill>
            <p:spPr>
              <a:xfrm>
                <a:off x="6902673" y="4124891"/>
                <a:ext cx="191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8" name="Entrada de lápiz 17">
                <a:extLst>
                  <a:ext uri="{FF2B5EF4-FFF2-40B4-BE49-F238E27FC236}">
                    <a16:creationId xmlns:a16="http://schemas.microsoft.com/office/drawing/2014/main" id="{B807E44F-0569-7305-21FB-4108782F5CC1}"/>
                  </a:ext>
                </a:extLst>
              </p14:cNvPr>
              <p14:cNvContentPartPr/>
              <p14:nvPr/>
            </p14:nvContentPartPr>
            <p14:xfrm>
              <a:off x="6871713" y="4091411"/>
              <a:ext cx="178560" cy="360"/>
            </p14:xfrm>
          </p:contentPart>
        </mc:Choice>
        <mc:Fallback xmlns="">
          <p:pic>
            <p:nvPicPr>
              <p:cNvPr id="18" name="Entrada de lápiz 17">
                <a:extLst>
                  <a:ext uri="{FF2B5EF4-FFF2-40B4-BE49-F238E27FC236}">
                    <a16:creationId xmlns:a16="http://schemas.microsoft.com/office/drawing/2014/main" id="{B807E44F-0569-7305-21FB-4108782F5CC1}"/>
                  </a:ext>
                </a:extLst>
              </p:cNvPr>
              <p:cNvPicPr/>
              <p:nvPr/>
            </p:nvPicPr>
            <p:blipFill>
              <a:blip r:embed="rId27"/>
              <a:stretch>
                <a:fillRect/>
              </a:stretch>
            </p:blipFill>
            <p:spPr>
              <a:xfrm>
                <a:off x="6817713" y="3983771"/>
                <a:ext cx="2862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9" name="Entrada de lápiz 18">
                <a:extLst>
                  <a:ext uri="{FF2B5EF4-FFF2-40B4-BE49-F238E27FC236}">
                    <a16:creationId xmlns:a16="http://schemas.microsoft.com/office/drawing/2014/main" id="{BED8BE73-2B87-BCD3-4594-A1763B4F8CF5}"/>
                  </a:ext>
                </a:extLst>
              </p14:cNvPr>
              <p14:cNvContentPartPr/>
              <p14:nvPr/>
            </p14:nvContentPartPr>
            <p14:xfrm>
              <a:off x="6919233" y="3761651"/>
              <a:ext cx="123840" cy="360"/>
            </p14:xfrm>
          </p:contentPart>
        </mc:Choice>
        <mc:Fallback xmlns="">
          <p:pic>
            <p:nvPicPr>
              <p:cNvPr id="19" name="Entrada de lápiz 18">
                <a:extLst>
                  <a:ext uri="{FF2B5EF4-FFF2-40B4-BE49-F238E27FC236}">
                    <a16:creationId xmlns:a16="http://schemas.microsoft.com/office/drawing/2014/main" id="{BED8BE73-2B87-BCD3-4594-A1763B4F8CF5}"/>
                  </a:ext>
                </a:extLst>
              </p:cNvPr>
              <p:cNvPicPr/>
              <p:nvPr/>
            </p:nvPicPr>
            <p:blipFill>
              <a:blip r:embed="rId29"/>
              <a:stretch>
                <a:fillRect/>
              </a:stretch>
            </p:blipFill>
            <p:spPr>
              <a:xfrm>
                <a:off x="6865233" y="3653651"/>
                <a:ext cx="2314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0" name="Entrada de lápiz 19">
                <a:extLst>
                  <a:ext uri="{FF2B5EF4-FFF2-40B4-BE49-F238E27FC236}">
                    <a16:creationId xmlns:a16="http://schemas.microsoft.com/office/drawing/2014/main" id="{9CB9ED32-3968-CC75-6800-AF2E7DF0A68C}"/>
                  </a:ext>
                </a:extLst>
              </p14:cNvPr>
              <p14:cNvContentPartPr/>
              <p14:nvPr/>
            </p14:nvContentPartPr>
            <p14:xfrm>
              <a:off x="6975393" y="3893411"/>
              <a:ext cx="35280" cy="360"/>
            </p14:xfrm>
          </p:contentPart>
        </mc:Choice>
        <mc:Fallback xmlns="">
          <p:pic>
            <p:nvPicPr>
              <p:cNvPr id="20" name="Entrada de lápiz 19">
                <a:extLst>
                  <a:ext uri="{FF2B5EF4-FFF2-40B4-BE49-F238E27FC236}">
                    <a16:creationId xmlns:a16="http://schemas.microsoft.com/office/drawing/2014/main" id="{9CB9ED32-3968-CC75-6800-AF2E7DF0A68C}"/>
                  </a:ext>
                </a:extLst>
              </p:cNvPr>
              <p:cNvPicPr/>
              <p:nvPr/>
            </p:nvPicPr>
            <p:blipFill>
              <a:blip r:embed="rId31"/>
              <a:stretch>
                <a:fillRect/>
              </a:stretch>
            </p:blipFill>
            <p:spPr>
              <a:xfrm>
                <a:off x="6921393" y="3785771"/>
                <a:ext cx="1429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1" name="Entrada de lápiz 20">
                <a:extLst>
                  <a:ext uri="{FF2B5EF4-FFF2-40B4-BE49-F238E27FC236}">
                    <a16:creationId xmlns:a16="http://schemas.microsoft.com/office/drawing/2014/main" id="{D892F96D-B192-044E-9F2C-281575E3EE3B}"/>
                  </a:ext>
                </a:extLst>
              </p14:cNvPr>
              <p14:cNvContentPartPr/>
              <p14:nvPr/>
            </p14:nvContentPartPr>
            <p14:xfrm>
              <a:off x="7022913" y="3893411"/>
              <a:ext cx="18360" cy="360"/>
            </p14:xfrm>
          </p:contentPart>
        </mc:Choice>
        <mc:Fallback xmlns="">
          <p:pic>
            <p:nvPicPr>
              <p:cNvPr id="21" name="Entrada de lápiz 20">
                <a:extLst>
                  <a:ext uri="{FF2B5EF4-FFF2-40B4-BE49-F238E27FC236}">
                    <a16:creationId xmlns:a16="http://schemas.microsoft.com/office/drawing/2014/main" id="{D892F96D-B192-044E-9F2C-281575E3EE3B}"/>
                  </a:ext>
                </a:extLst>
              </p:cNvPr>
              <p:cNvPicPr/>
              <p:nvPr/>
            </p:nvPicPr>
            <p:blipFill>
              <a:blip r:embed="rId33"/>
              <a:stretch>
                <a:fillRect/>
              </a:stretch>
            </p:blipFill>
            <p:spPr>
              <a:xfrm>
                <a:off x="6968913" y="3785771"/>
                <a:ext cx="126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2" name="Entrada de lápiz 21">
                <a:extLst>
                  <a:ext uri="{FF2B5EF4-FFF2-40B4-BE49-F238E27FC236}">
                    <a16:creationId xmlns:a16="http://schemas.microsoft.com/office/drawing/2014/main" id="{318DADFB-DC24-BF84-E271-C8A3C3716763}"/>
                  </a:ext>
                </a:extLst>
              </p14:cNvPr>
              <p14:cNvContentPartPr/>
              <p14:nvPr/>
            </p14:nvContentPartPr>
            <p14:xfrm>
              <a:off x="6805833" y="3538451"/>
              <a:ext cx="11520" cy="6120"/>
            </p14:xfrm>
          </p:contentPart>
        </mc:Choice>
        <mc:Fallback xmlns="">
          <p:pic>
            <p:nvPicPr>
              <p:cNvPr id="22" name="Entrada de lápiz 21">
                <a:extLst>
                  <a:ext uri="{FF2B5EF4-FFF2-40B4-BE49-F238E27FC236}">
                    <a16:creationId xmlns:a16="http://schemas.microsoft.com/office/drawing/2014/main" id="{318DADFB-DC24-BF84-E271-C8A3C3716763}"/>
                  </a:ext>
                </a:extLst>
              </p:cNvPr>
              <p:cNvPicPr/>
              <p:nvPr/>
            </p:nvPicPr>
            <p:blipFill>
              <a:blip r:embed="rId35"/>
              <a:stretch>
                <a:fillRect/>
              </a:stretch>
            </p:blipFill>
            <p:spPr>
              <a:xfrm>
                <a:off x="6751833" y="3430451"/>
                <a:ext cx="119160" cy="2217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3" name="Entrada de lápiz 22">
                <a:extLst>
                  <a:ext uri="{FF2B5EF4-FFF2-40B4-BE49-F238E27FC236}">
                    <a16:creationId xmlns:a16="http://schemas.microsoft.com/office/drawing/2014/main" id="{CF5D5574-CF00-05BF-450D-D427B597E701}"/>
                  </a:ext>
                </a:extLst>
              </p14:cNvPr>
              <p14:cNvContentPartPr/>
              <p14:nvPr/>
            </p14:nvContentPartPr>
            <p14:xfrm>
              <a:off x="6882513" y="3402731"/>
              <a:ext cx="360" cy="480240"/>
            </p14:xfrm>
          </p:contentPart>
        </mc:Choice>
        <mc:Fallback xmlns="">
          <p:pic>
            <p:nvPicPr>
              <p:cNvPr id="23" name="Entrada de lápiz 22">
                <a:extLst>
                  <a:ext uri="{FF2B5EF4-FFF2-40B4-BE49-F238E27FC236}">
                    <a16:creationId xmlns:a16="http://schemas.microsoft.com/office/drawing/2014/main" id="{CF5D5574-CF00-05BF-450D-D427B597E701}"/>
                  </a:ext>
                </a:extLst>
              </p:cNvPr>
              <p:cNvPicPr/>
              <p:nvPr/>
            </p:nvPicPr>
            <p:blipFill>
              <a:blip r:embed="rId37"/>
              <a:stretch>
                <a:fillRect/>
              </a:stretch>
            </p:blipFill>
            <p:spPr>
              <a:xfrm>
                <a:off x="6828873" y="3294731"/>
                <a:ext cx="108000" cy="695880"/>
              </a:xfrm>
              <a:prstGeom prst="rect">
                <a:avLst/>
              </a:prstGeom>
            </p:spPr>
          </p:pic>
        </mc:Fallback>
      </mc:AlternateContent>
    </p:spTree>
    <p:extLst>
      <p:ext uri="{BB962C8B-B14F-4D97-AF65-F5344CB8AC3E}">
        <p14:creationId xmlns:p14="http://schemas.microsoft.com/office/powerpoint/2010/main" val="27395844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endParaRPr lang="es-MX" dirty="0"/>
          </a:p>
        </p:txBody>
      </p:sp>
      <p:pic>
        <p:nvPicPr>
          <p:cNvPr id="11" name="Marcador de contenido 10" descr="Tabla&#10;&#10;Descripción generada automáticamente con confianza media">
            <a:extLst>
              <a:ext uri="{FF2B5EF4-FFF2-40B4-BE49-F238E27FC236}">
                <a16:creationId xmlns:a16="http://schemas.microsoft.com/office/drawing/2014/main" id="{7C72CE0F-568F-D0E4-D4A1-7C4D559166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47040" y="1905000"/>
            <a:ext cx="3995107" cy="4038600"/>
          </a:xfrm>
        </p:spPr>
      </p:pic>
      <p:sp>
        <p:nvSpPr>
          <p:cNvPr id="7" name="Marcador de posición de texto 3">
            <a:extLst>
              <a:ext uri="{FF2B5EF4-FFF2-40B4-BE49-F238E27FC236}">
                <a16:creationId xmlns:a16="http://schemas.microsoft.com/office/drawing/2014/main" id="{EE1ED4EA-9FCE-BB97-57F4-14F8A934D988}"/>
              </a:ext>
            </a:extLst>
          </p:cNvPr>
          <p:cNvSpPr txBox="1">
            <a:spLocks/>
          </p:cNvSpPr>
          <p:nvPr/>
        </p:nvSpPr>
        <p:spPr>
          <a:xfrm>
            <a:off x="1522414" y="1791390"/>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Ahora comienza el ciclo principal, este ciclo While funcionará siempre que haya elementos en nuestro </a:t>
            </a:r>
            <a:r>
              <a:rPr lang="es-MX" dirty="0">
                <a:solidFill>
                  <a:schemeClr val="accent4">
                    <a:lumMod val="75000"/>
                  </a:schemeClr>
                </a:solidFill>
              </a:rPr>
              <a:t>Q</a:t>
            </a:r>
            <a:r>
              <a:rPr lang="es-MX" dirty="0"/>
              <a:t>.</a:t>
            </a:r>
          </a:p>
          <a:p>
            <a:pPr>
              <a:lnSpc>
                <a:spcPct val="90000"/>
              </a:lnSpc>
            </a:pPr>
            <a:r>
              <a:rPr lang="es-MX" dirty="0"/>
              <a:t>Lo primero que hace es crear una variable “</a:t>
            </a:r>
            <a:r>
              <a:rPr lang="es-MX" dirty="0">
                <a:solidFill>
                  <a:schemeClr val="accent1"/>
                </a:solidFill>
              </a:rPr>
              <a:t>c</a:t>
            </a:r>
            <a:r>
              <a:rPr lang="es-MX" dirty="0"/>
              <a:t>” y asignarle el valor que saca de nuestra </a:t>
            </a:r>
            <a:r>
              <a:rPr lang="es-MX" dirty="0">
                <a:solidFill>
                  <a:schemeClr val="accent4">
                    <a:lumMod val="75000"/>
                  </a:schemeClr>
                </a:solidFill>
              </a:rPr>
              <a:t>Queue</a:t>
            </a:r>
            <a:r>
              <a:rPr lang="es-MX" dirty="0"/>
              <a:t>. Luego le asigna el valor False en el Array </a:t>
            </a:r>
            <a:r>
              <a:rPr lang="es-MX" dirty="0">
                <a:solidFill>
                  <a:schemeClr val="accent2">
                    <a:lumMod val="50000"/>
                  </a:schemeClr>
                </a:solidFill>
              </a:rPr>
              <a:t>Inqueue</a:t>
            </a:r>
            <a:r>
              <a:rPr lang="es-MX" dirty="0"/>
              <a:t>, para indicar que lo sacamos de </a:t>
            </a:r>
            <a:r>
              <a:rPr lang="es-MX" dirty="0">
                <a:solidFill>
                  <a:schemeClr val="accent4">
                    <a:lumMod val="75000"/>
                  </a:schemeClr>
                </a:solidFill>
              </a:rPr>
              <a:t>Q</a:t>
            </a:r>
            <a:r>
              <a:rPr lang="es-MX" dirty="0"/>
              <a:t>.</a:t>
            </a:r>
          </a:p>
          <a:p>
            <a:pPr>
              <a:lnSpc>
                <a:spcPct val="90000"/>
              </a:lnSpc>
            </a:pPr>
            <a:r>
              <a:rPr lang="es-MX" dirty="0"/>
              <a:t>Luego, le asigna al actual elemento en </a:t>
            </a:r>
            <a:r>
              <a:rPr lang="es-MX" dirty="0">
                <a:solidFill>
                  <a:schemeClr val="accent1"/>
                </a:solidFill>
              </a:rPr>
              <a:t>c</a:t>
            </a:r>
            <a:r>
              <a:rPr lang="es-MX" dirty="0"/>
              <a:t> True en el Array </a:t>
            </a:r>
            <a:r>
              <a:rPr lang="es-MX" dirty="0">
                <a:solidFill>
                  <a:schemeClr val="accent6">
                    <a:lumMod val="60000"/>
                    <a:lumOff val="40000"/>
                  </a:schemeClr>
                </a:solidFill>
              </a:rPr>
              <a:t>visited</a:t>
            </a:r>
            <a:r>
              <a:rPr lang="es-MX" dirty="0"/>
              <a:t>, para recordar que ya fue visitado. </a:t>
            </a:r>
          </a:p>
        </p:txBody>
      </p:sp>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FA7CA40F-1591-75C3-319C-ED848289CED8}"/>
                  </a:ext>
                </a:extLst>
              </p14:cNvPr>
              <p14:cNvContentPartPr/>
              <p14:nvPr/>
            </p14:nvContentPartPr>
            <p14:xfrm>
              <a:off x="5995113" y="4902131"/>
              <a:ext cx="998640" cy="360"/>
            </p14:xfrm>
          </p:contentPart>
        </mc:Choice>
        <mc:Fallback xmlns="">
          <p:pic>
            <p:nvPicPr>
              <p:cNvPr id="3" name="Entrada de lápiz 2">
                <a:extLst>
                  <a:ext uri="{FF2B5EF4-FFF2-40B4-BE49-F238E27FC236}">
                    <a16:creationId xmlns:a16="http://schemas.microsoft.com/office/drawing/2014/main" id="{FA7CA40F-1591-75C3-319C-ED848289CED8}"/>
                  </a:ext>
                </a:extLst>
              </p:cNvPr>
              <p:cNvPicPr/>
              <p:nvPr/>
            </p:nvPicPr>
            <p:blipFill>
              <a:blip r:embed="rId5"/>
              <a:stretch>
                <a:fillRect/>
              </a:stretch>
            </p:blipFill>
            <p:spPr>
              <a:xfrm>
                <a:off x="5941473" y="4794491"/>
                <a:ext cx="11062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822A2FCC-3ABE-A0F7-F1F5-4436A2E7AD7C}"/>
                  </a:ext>
                </a:extLst>
              </p14:cNvPr>
              <p14:cNvContentPartPr/>
              <p14:nvPr/>
            </p14:nvContentPartPr>
            <p14:xfrm>
              <a:off x="6023553" y="4723211"/>
              <a:ext cx="1026720" cy="360"/>
            </p14:xfrm>
          </p:contentPart>
        </mc:Choice>
        <mc:Fallback xmlns="">
          <p:pic>
            <p:nvPicPr>
              <p:cNvPr id="4" name="Entrada de lápiz 3">
                <a:extLst>
                  <a:ext uri="{FF2B5EF4-FFF2-40B4-BE49-F238E27FC236}">
                    <a16:creationId xmlns:a16="http://schemas.microsoft.com/office/drawing/2014/main" id="{822A2FCC-3ABE-A0F7-F1F5-4436A2E7AD7C}"/>
                  </a:ext>
                </a:extLst>
              </p:cNvPr>
              <p:cNvPicPr/>
              <p:nvPr/>
            </p:nvPicPr>
            <p:blipFill>
              <a:blip r:embed="rId7"/>
              <a:stretch>
                <a:fillRect/>
              </a:stretch>
            </p:blipFill>
            <p:spPr>
              <a:xfrm>
                <a:off x="5969553" y="4615211"/>
                <a:ext cx="11343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Entrada de lápiz 5">
                <a:extLst>
                  <a:ext uri="{FF2B5EF4-FFF2-40B4-BE49-F238E27FC236}">
                    <a16:creationId xmlns:a16="http://schemas.microsoft.com/office/drawing/2014/main" id="{2F574312-7027-1E33-F2CA-39ABE7FD8885}"/>
                  </a:ext>
                </a:extLst>
              </p14:cNvPr>
              <p14:cNvContentPartPr/>
              <p14:nvPr/>
            </p14:nvContentPartPr>
            <p14:xfrm>
              <a:off x="6890433" y="4817171"/>
              <a:ext cx="185400" cy="360"/>
            </p14:xfrm>
          </p:contentPart>
        </mc:Choice>
        <mc:Fallback xmlns="">
          <p:pic>
            <p:nvPicPr>
              <p:cNvPr id="6" name="Entrada de lápiz 5">
                <a:extLst>
                  <a:ext uri="{FF2B5EF4-FFF2-40B4-BE49-F238E27FC236}">
                    <a16:creationId xmlns:a16="http://schemas.microsoft.com/office/drawing/2014/main" id="{2F574312-7027-1E33-F2CA-39ABE7FD8885}"/>
                  </a:ext>
                </a:extLst>
              </p:cNvPr>
              <p:cNvPicPr/>
              <p:nvPr/>
            </p:nvPicPr>
            <p:blipFill>
              <a:blip r:embed="rId9"/>
              <a:stretch>
                <a:fillRect/>
              </a:stretch>
            </p:blipFill>
            <p:spPr>
              <a:xfrm>
                <a:off x="6836793" y="4709531"/>
                <a:ext cx="2930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 name="Entrada de lápiz 7">
                <a:extLst>
                  <a:ext uri="{FF2B5EF4-FFF2-40B4-BE49-F238E27FC236}">
                    <a16:creationId xmlns:a16="http://schemas.microsoft.com/office/drawing/2014/main" id="{627E4E78-700F-EF97-B368-0E5F8297BCF5}"/>
                  </a:ext>
                </a:extLst>
              </p14:cNvPr>
              <p14:cNvContentPartPr/>
              <p14:nvPr/>
            </p14:nvContentPartPr>
            <p14:xfrm>
              <a:off x="6098793" y="4572371"/>
              <a:ext cx="815760" cy="360"/>
            </p14:xfrm>
          </p:contentPart>
        </mc:Choice>
        <mc:Fallback xmlns="">
          <p:pic>
            <p:nvPicPr>
              <p:cNvPr id="8" name="Entrada de lápiz 7">
                <a:extLst>
                  <a:ext uri="{FF2B5EF4-FFF2-40B4-BE49-F238E27FC236}">
                    <a16:creationId xmlns:a16="http://schemas.microsoft.com/office/drawing/2014/main" id="{627E4E78-700F-EF97-B368-0E5F8297BCF5}"/>
                  </a:ext>
                </a:extLst>
              </p:cNvPr>
              <p:cNvPicPr/>
              <p:nvPr/>
            </p:nvPicPr>
            <p:blipFill>
              <a:blip r:embed="rId11"/>
              <a:stretch>
                <a:fillRect/>
              </a:stretch>
            </p:blipFill>
            <p:spPr>
              <a:xfrm>
                <a:off x="6045153" y="4464371"/>
                <a:ext cx="9234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Entrada de lápiz 9">
                <a:extLst>
                  <a:ext uri="{FF2B5EF4-FFF2-40B4-BE49-F238E27FC236}">
                    <a16:creationId xmlns:a16="http://schemas.microsoft.com/office/drawing/2014/main" id="{154E7BE4-E695-12CA-F510-A4EDDE7FB081}"/>
                  </a:ext>
                </a:extLst>
              </p14:cNvPr>
              <p14:cNvContentPartPr/>
              <p14:nvPr/>
            </p14:nvContentPartPr>
            <p14:xfrm>
              <a:off x="5910153" y="4468691"/>
              <a:ext cx="1592640" cy="360"/>
            </p14:xfrm>
          </p:contentPart>
        </mc:Choice>
        <mc:Fallback xmlns="">
          <p:pic>
            <p:nvPicPr>
              <p:cNvPr id="10" name="Entrada de lápiz 9">
                <a:extLst>
                  <a:ext uri="{FF2B5EF4-FFF2-40B4-BE49-F238E27FC236}">
                    <a16:creationId xmlns:a16="http://schemas.microsoft.com/office/drawing/2014/main" id="{154E7BE4-E695-12CA-F510-A4EDDE7FB081}"/>
                  </a:ext>
                </a:extLst>
              </p:cNvPr>
              <p:cNvPicPr/>
              <p:nvPr/>
            </p:nvPicPr>
            <p:blipFill>
              <a:blip r:embed="rId13"/>
              <a:stretch>
                <a:fillRect/>
              </a:stretch>
            </p:blipFill>
            <p:spPr>
              <a:xfrm>
                <a:off x="5856153" y="4360691"/>
                <a:ext cx="17002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 name="Entrada de lápiz 11">
                <a:extLst>
                  <a:ext uri="{FF2B5EF4-FFF2-40B4-BE49-F238E27FC236}">
                    <a16:creationId xmlns:a16="http://schemas.microsoft.com/office/drawing/2014/main" id="{AD4A9CCD-02CE-0BC8-2C54-6BC4CA7EFA45}"/>
                  </a:ext>
                </a:extLst>
              </p14:cNvPr>
              <p14:cNvContentPartPr/>
              <p14:nvPr/>
            </p14:nvContentPartPr>
            <p14:xfrm>
              <a:off x="6014193" y="4807811"/>
              <a:ext cx="271080" cy="360"/>
            </p14:xfrm>
          </p:contentPart>
        </mc:Choice>
        <mc:Fallback xmlns="">
          <p:pic>
            <p:nvPicPr>
              <p:cNvPr id="12" name="Entrada de lápiz 11">
                <a:extLst>
                  <a:ext uri="{FF2B5EF4-FFF2-40B4-BE49-F238E27FC236}">
                    <a16:creationId xmlns:a16="http://schemas.microsoft.com/office/drawing/2014/main" id="{AD4A9CCD-02CE-0BC8-2C54-6BC4CA7EFA45}"/>
                  </a:ext>
                </a:extLst>
              </p:cNvPr>
              <p:cNvPicPr/>
              <p:nvPr/>
            </p:nvPicPr>
            <p:blipFill>
              <a:blip r:embed="rId15"/>
              <a:stretch>
                <a:fillRect/>
              </a:stretch>
            </p:blipFill>
            <p:spPr>
              <a:xfrm>
                <a:off x="5960193" y="4700171"/>
                <a:ext cx="3787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 name="Entrada de lápiz 12">
                <a:extLst>
                  <a:ext uri="{FF2B5EF4-FFF2-40B4-BE49-F238E27FC236}">
                    <a16:creationId xmlns:a16="http://schemas.microsoft.com/office/drawing/2014/main" id="{3CEE28A6-6594-94A7-56ED-8E27A4F14D7B}"/>
                  </a:ext>
                </a:extLst>
              </p14:cNvPr>
              <p14:cNvContentPartPr/>
              <p14:nvPr/>
            </p14:nvContentPartPr>
            <p14:xfrm>
              <a:off x="6015273" y="4505771"/>
              <a:ext cx="360" cy="395280"/>
            </p14:xfrm>
          </p:contentPart>
        </mc:Choice>
        <mc:Fallback xmlns="">
          <p:pic>
            <p:nvPicPr>
              <p:cNvPr id="13" name="Entrada de lápiz 12">
                <a:extLst>
                  <a:ext uri="{FF2B5EF4-FFF2-40B4-BE49-F238E27FC236}">
                    <a16:creationId xmlns:a16="http://schemas.microsoft.com/office/drawing/2014/main" id="{3CEE28A6-6594-94A7-56ED-8E27A4F14D7B}"/>
                  </a:ext>
                </a:extLst>
              </p:cNvPr>
              <p:cNvPicPr/>
              <p:nvPr/>
            </p:nvPicPr>
            <p:blipFill>
              <a:blip r:embed="rId17"/>
              <a:stretch>
                <a:fillRect/>
              </a:stretch>
            </p:blipFill>
            <p:spPr>
              <a:xfrm>
                <a:off x="5961633" y="4397771"/>
                <a:ext cx="108000" cy="6109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 name="Entrada de lápiz 13">
                <a:extLst>
                  <a:ext uri="{FF2B5EF4-FFF2-40B4-BE49-F238E27FC236}">
                    <a16:creationId xmlns:a16="http://schemas.microsoft.com/office/drawing/2014/main" id="{381B1C62-A812-46DF-ADF8-54F5E5104B77}"/>
                  </a:ext>
                </a:extLst>
              </p14:cNvPr>
              <p14:cNvContentPartPr/>
              <p14:nvPr/>
            </p14:nvContentPartPr>
            <p14:xfrm>
              <a:off x="5986833" y="4562291"/>
              <a:ext cx="360" cy="329040"/>
            </p14:xfrm>
          </p:contentPart>
        </mc:Choice>
        <mc:Fallback xmlns="">
          <p:pic>
            <p:nvPicPr>
              <p:cNvPr id="14" name="Entrada de lápiz 13">
                <a:extLst>
                  <a:ext uri="{FF2B5EF4-FFF2-40B4-BE49-F238E27FC236}">
                    <a16:creationId xmlns:a16="http://schemas.microsoft.com/office/drawing/2014/main" id="{381B1C62-A812-46DF-ADF8-54F5E5104B77}"/>
                  </a:ext>
                </a:extLst>
              </p:cNvPr>
              <p:cNvPicPr/>
              <p:nvPr/>
            </p:nvPicPr>
            <p:blipFill>
              <a:blip r:embed="rId19"/>
              <a:stretch>
                <a:fillRect/>
              </a:stretch>
            </p:blipFill>
            <p:spPr>
              <a:xfrm>
                <a:off x="5933193" y="4454651"/>
                <a:ext cx="108000" cy="544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 name="Entrada de lápiz 14">
                <a:extLst>
                  <a:ext uri="{FF2B5EF4-FFF2-40B4-BE49-F238E27FC236}">
                    <a16:creationId xmlns:a16="http://schemas.microsoft.com/office/drawing/2014/main" id="{4238EC13-1534-A5F6-E03D-57BAA68B8C67}"/>
                  </a:ext>
                </a:extLst>
              </p14:cNvPr>
              <p14:cNvContentPartPr/>
              <p14:nvPr/>
            </p14:nvContentPartPr>
            <p14:xfrm>
              <a:off x="5986833" y="4505051"/>
              <a:ext cx="360" cy="255240"/>
            </p14:xfrm>
          </p:contentPart>
        </mc:Choice>
        <mc:Fallback xmlns="">
          <p:pic>
            <p:nvPicPr>
              <p:cNvPr id="15" name="Entrada de lápiz 14">
                <a:extLst>
                  <a:ext uri="{FF2B5EF4-FFF2-40B4-BE49-F238E27FC236}">
                    <a16:creationId xmlns:a16="http://schemas.microsoft.com/office/drawing/2014/main" id="{4238EC13-1534-A5F6-E03D-57BAA68B8C67}"/>
                  </a:ext>
                </a:extLst>
              </p:cNvPr>
              <p:cNvPicPr/>
              <p:nvPr/>
            </p:nvPicPr>
            <p:blipFill>
              <a:blip r:embed="rId21"/>
              <a:stretch>
                <a:fillRect/>
              </a:stretch>
            </p:blipFill>
            <p:spPr>
              <a:xfrm>
                <a:off x="5933193" y="4397411"/>
                <a:ext cx="108000" cy="4708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6" name="Entrada de lápiz 15">
                <a:extLst>
                  <a:ext uri="{FF2B5EF4-FFF2-40B4-BE49-F238E27FC236}">
                    <a16:creationId xmlns:a16="http://schemas.microsoft.com/office/drawing/2014/main" id="{DA9FA8CE-490E-4043-9260-AC79A179A75C}"/>
                  </a:ext>
                </a:extLst>
              </p14:cNvPr>
              <p14:cNvContentPartPr/>
              <p14:nvPr/>
            </p14:nvContentPartPr>
            <p14:xfrm>
              <a:off x="7005273" y="4599731"/>
              <a:ext cx="360" cy="282600"/>
            </p14:xfrm>
          </p:contentPart>
        </mc:Choice>
        <mc:Fallback xmlns="">
          <p:pic>
            <p:nvPicPr>
              <p:cNvPr id="16" name="Entrada de lápiz 15">
                <a:extLst>
                  <a:ext uri="{FF2B5EF4-FFF2-40B4-BE49-F238E27FC236}">
                    <a16:creationId xmlns:a16="http://schemas.microsoft.com/office/drawing/2014/main" id="{DA9FA8CE-490E-4043-9260-AC79A179A75C}"/>
                  </a:ext>
                </a:extLst>
              </p:cNvPr>
              <p:cNvPicPr/>
              <p:nvPr/>
            </p:nvPicPr>
            <p:blipFill>
              <a:blip r:embed="rId23"/>
              <a:stretch>
                <a:fillRect/>
              </a:stretch>
            </p:blipFill>
            <p:spPr>
              <a:xfrm>
                <a:off x="6951273" y="4492091"/>
                <a:ext cx="108000" cy="4982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7" name="Entrada de lápiz 16">
                <a:extLst>
                  <a:ext uri="{FF2B5EF4-FFF2-40B4-BE49-F238E27FC236}">
                    <a16:creationId xmlns:a16="http://schemas.microsoft.com/office/drawing/2014/main" id="{454F9DA2-2DE5-996A-BDDF-E42640231F0E}"/>
                  </a:ext>
                </a:extLst>
              </p14:cNvPr>
              <p14:cNvContentPartPr/>
              <p14:nvPr/>
            </p14:nvContentPartPr>
            <p14:xfrm>
              <a:off x="7005273" y="4543571"/>
              <a:ext cx="360" cy="196920"/>
            </p14:xfrm>
          </p:contentPart>
        </mc:Choice>
        <mc:Fallback xmlns="">
          <p:pic>
            <p:nvPicPr>
              <p:cNvPr id="17" name="Entrada de lápiz 16">
                <a:extLst>
                  <a:ext uri="{FF2B5EF4-FFF2-40B4-BE49-F238E27FC236}">
                    <a16:creationId xmlns:a16="http://schemas.microsoft.com/office/drawing/2014/main" id="{454F9DA2-2DE5-996A-BDDF-E42640231F0E}"/>
                  </a:ext>
                </a:extLst>
              </p:cNvPr>
              <p:cNvPicPr/>
              <p:nvPr/>
            </p:nvPicPr>
            <p:blipFill>
              <a:blip r:embed="rId25"/>
              <a:stretch>
                <a:fillRect/>
              </a:stretch>
            </p:blipFill>
            <p:spPr>
              <a:xfrm>
                <a:off x="6951273" y="4435571"/>
                <a:ext cx="108000" cy="4125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9" name="Entrada de lápiz 18">
                <a:extLst>
                  <a:ext uri="{FF2B5EF4-FFF2-40B4-BE49-F238E27FC236}">
                    <a16:creationId xmlns:a16="http://schemas.microsoft.com/office/drawing/2014/main" id="{928AECAA-BFF4-E665-280E-24ADB9562835}"/>
                  </a:ext>
                </a:extLst>
              </p14:cNvPr>
              <p14:cNvContentPartPr/>
              <p14:nvPr/>
            </p14:nvContentPartPr>
            <p14:xfrm>
              <a:off x="7089873" y="4552931"/>
              <a:ext cx="360" cy="320760"/>
            </p14:xfrm>
          </p:contentPart>
        </mc:Choice>
        <mc:Fallback xmlns="">
          <p:pic>
            <p:nvPicPr>
              <p:cNvPr id="19" name="Entrada de lápiz 18">
                <a:extLst>
                  <a:ext uri="{FF2B5EF4-FFF2-40B4-BE49-F238E27FC236}">
                    <a16:creationId xmlns:a16="http://schemas.microsoft.com/office/drawing/2014/main" id="{928AECAA-BFF4-E665-280E-24ADB9562835}"/>
                  </a:ext>
                </a:extLst>
              </p:cNvPr>
              <p:cNvPicPr/>
              <p:nvPr/>
            </p:nvPicPr>
            <p:blipFill>
              <a:blip r:embed="rId27"/>
              <a:stretch>
                <a:fillRect/>
              </a:stretch>
            </p:blipFill>
            <p:spPr>
              <a:xfrm>
                <a:off x="7036233" y="4445291"/>
                <a:ext cx="10800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1" name="Entrada de lápiz 20">
                <a:extLst>
                  <a:ext uri="{FF2B5EF4-FFF2-40B4-BE49-F238E27FC236}">
                    <a16:creationId xmlns:a16="http://schemas.microsoft.com/office/drawing/2014/main" id="{3C334841-B65F-CC88-D46A-EA73321BA5AD}"/>
                  </a:ext>
                </a:extLst>
              </p14:cNvPr>
              <p14:cNvContentPartPr/>
              <p14:nvPr/>
            </p14:nvContentPartPr>
            <p14:xfrm>
              <a:off x="7052073" y="4872971"/>
              <a:ext cx="360" cy="9720"/>
            </p14:xfrm>
          </p:contentPart>
        </mc:Choice>
        <mc:Fallback xmlns="">
          <p:pic>
            <p:nvPicPr>
              <p:cNvPr id="21" name="Entrada de lápiz 20">
                <a:extLst>
                  <a:ext uri="{FF2B5EF4-FFF2-40B4-BE49-F238E27FC236}">
                    <a16:creationId xmlns:a16="http://schemas.microsoft.com/office/drawing/2014/main" id="{3C334841-B65F-CC88-D46A-EA73321BA5AD}"/>
                  </a:ext>
                </a:extLst>
              </p:cNvPr>
              <p:cNvPicPr/>
              <p:nvPr/>
            </p:nvPicPr>
            <p:blipFill>
              <a:blip r:embed="rId29"/>
              <a:stretch>
                <a:fillRect/>
              </a:stretch>
            </p:blipFill>
            <p:spPr>
              <a:xfrm>
                <a:off x="6998433" y="4765331"/>
                <a:ext cx="108000" cy="225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2" name="Entrada de lápiz 21">
                <a:extLst>
                  <a:ext uri="{FF2B5EF4-FFF2-40B4-BE49-F238E27FC236}">
                    <a16:creationId xmlns:a16="http://schemas.microsoft.com/office/drawing/2014/main" id="{7864EFA2-C51A-3B1F-9183-F54F68CDEF75}"/>
                  </a:ext>
                </a:extLst>
              </p14:cNvPr>
              <p14:cNvContentPartPr/>
              <p14:nvPr/>
            </p14:nvContentPartPr>
            <p14:xfrm>
              <a:off x="7052073" y="4873331"/>
              <a:ext cx="360" cy="3960"/>
            </p14:xfrm>
          </p:contentPart>
        </mc:Choice>
        <mc:Fallback xmlns="">
          <p:pic>
            <p:nvPicPr>
              <p:cNvPr id="22" name="Entrada de lápiz 21">
                <a:extLst>
                  <a:ext uri="{FF2B5EF4-FFF2-40B4-BE49-F238E27FC236}">
                    <a16:creationId xmlns:a16="http://schemas.microsoft.com/office/drawing/2014/main" id="{7864EFA2-C51A-3B1F-9183-F54F68CDEF75}"/>
                  </a:ext>
                </a:extLst>
              </p:cNvPr>
              <p:cNvPicPr/>
              <p:nvPr/>
            </p:nvPicPr>
            <p:blipFill>
              <a:blip r:embed="rId31"/>
              <a:stretch>
                <a:fillRect/>
              </a:stretch>
            </p:blipFill>
            <p:spPr>
              <a:xfrm>
                <a:off x="6998433" y="4765691"/>
                <a:ext cx="108000" cy="219600"/>
              </a:xfrm>
              <a:prstGeom prst="rect">
                <a:avLst/>
              </a:prstGeom>
            </p:spPr>
          </p:pic>
        </mc:Fallback>
      </mc:AlternateContent>
    </p:spTree>
    <p:extLst>
      <p:ext uri="{BB962C8B-B14F-4D97-AF65-F5344CB8AC3E}">
        <p14:creationId xmlns:p14="http://schemas.microsoft.com/office/powerpoint/2010/main" val="42744464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endParaRPr lang="es-MX" dirty="0"/>
          </a:p>
        </p:txBody>
      </p:sp>
      <p:pic>
        <p:nvPicPr>
          <p:cNvPr id="11" name="Marcador de contenido 10" descr="Tabla&#10;&#10;Descripción generada automáticamente con confianza media">
            <a:extLst>
              <a:ext uri="{FF2B5EF4-FFF2-40B4-BE49-F238E27FC236}">
                <a16:creationId xmlns:a16="http://schemas.microsoft.com/office/drawing/2014/main" id="{7C72CE0F-568F-D0E4-D4A1-7C4D559166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47040" y="1905000"/>
            <a:ext cx="3995107" cy="4038600"/>
          </a:xfrm>
        </p:spPr>
      </p:pic>
      <p:sp>
        <p:nvSpPr>
          <p:cNvPr id="7" name="Marcador de posición de texto 3">
            <a:extLst>
              <a:ext uri="{FF2B5EF4-FFF2-40B4-BE49-F238E27FC236}">
                <a16:creationId xmlns:a16="http://schemas.microsoft.com/office/drawing/2014/main" id="{EE1ED4EA-9FCE-BB97-57F4-14F8A934D988}"/>
              </a:ext>
            </a:extLst>
          </p:cNvPr>
          <p:cNvSpPr txBox="1">
            <a:spLocks/>
          </p:cNvSpPr>
          <p:nvPr/>
        </p:nvSpPr>
        <p:spPr>
          <a:xfrm>
            <a:off x="1522414" y="1791390"/>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Ahora crea otro ciclo dentro del While, de tipo “For” que revisa cada nodo vecino a nuestro actual “</a:t>
            </a:r>
            <a:r>
              <a:rPr lang="es-MX" dirty="0">
                <a:solidFill>
                  <a:schemeClr val="accent1"/>
                </a:solidFill>
              </a:rPr>
              <a:t>c</a:t>
            </a:r>
            <a:r>
              <a:rPr lang="es-MX" dirty="0"/>
              <a:t>”.</a:t>
            </a:r>
          </a:p>
          <a:p>
            <a:pPr>
              <a:lnSpc>
                <a:spcPct val="90000"/>
              </a:lnSpc>
            </a:pPr>
            <a:r>
              <a:rPr lang="es-MX" dirty="0"/>
              <a:t>Si estos nodos no han sido visitados (not </a:t>
            </a:r>
            <a:r>
              <a:rPr lang="es-MX" dirty="0">
                <a:solidFill>
                  <a:schemeClr val="accent6">
                    <a:lumMod val="60000"/>
                    <a:lumOff val="40000"/>
                  </a:schemeClr>
                </a:solidFill>
              </a:rPr>
              <a:t>visited</a:t>
            </a:r>
            <a:r>
              <a:rPr lang="es-MX" dirty="0"/>
              <a:t>) ni están en la </a:t>
            </a:r>
            <a:r>
              <a:rPr lang="es-MX" dirty="0">
                <a:solidFill>
                  <a:schemeClr val="accent4">
                    <a:lumMod val="75000"/>
                  </a:schemeClr>
                </a:solidFill>
              </a:rPr>
              <a:t>Queue</a:t>
            </a:r>
            <a:r>
              <a:rPr lang="es-MX" dirty="0"/>
              <a:t> (not </a:t>
            </a:r>
            <a:r>
              <a:rPr lang="es-MX" dirty="0">
                <a:solidFill>
                  <a:schemeClr val="accent2">
                    <a:lumMod val="50000"/>
                  </a:schemeClr>
                </a:solidFill>
              </a:rPr>
              <a:t>inqueue</a:t>
            </a:r>
            <a:r>
              <a:rPr lang="es-MX" dirty="0"/>
              <a:t>), entonces lo que hará será añadirlos a </a:t>
            </a:r>
            <a:r>
              <a:rPr lang="es-ES" dirty="0">
                <a:solidFill>
                  <a:schemeClr val="accent4">
                    <a:lumMod val="75000"/>
                  </a:schemeClr>
                </a:solidFill>
              </a:rPr>
              <a:t>Q</a:t>
            </a:r>
            <a:r>
              <a:rPr lang="es-MX" dirty="0"/>
              <a:t>, y cambiar su valor de </a:t>
            </a:r>
            <a:r>
              <a:rPr lang="es-MX" dirty="0">
                <a:solidFill>
                  <a:schemeClr val="accent2">
                    <a:lumMod val="50000"/>
                  </a:schemeClr>
                </a:solidFill>
              </a:rPr>
              <a:t>Inqueue</a:t>
            </a:r>
            <a:r>
              <a:rPr lang="es-MX" dirty="0"/>
              <a:t> a True.</a:t>
            </a:r>
          </a:p>
          <a:p>
            <a:pPr>
              <a:lnSpc>
                <a:spcPct val="90000"/>
              </a:lnSpc>
            </a:pPr>
            <a:r>
              <a:rPr lang="es-MX" dirty="0"/>
              <a:t>Una vez finalizado el ciclo principal While, el algoritmo devolverá el Array </a:t>
            </a:r>
            <a:r>
              <a:rPr lang="es-MX" dirty="0">
                <a:solidFill>
                  <a:schemeClr val="accent6">
                    <a:lumMod val="60000"/>
                    <a:lumOff val="40000"/>
                  </a:schemeClr>
                </a:solidFill>
              </a:rPr>
              <a:t>visited</a:t>
            </a:r>
            <a:r>
              <a:rPr lang="es-MX" dirty="0"/>
              <a:t>, en el que estarán todos los otros nodos que revisamos.</a:t>
            </a:r>
          </a:p>
        </p:txBody>
      </p:sp>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4769570E-1FBE-64C5-11C9-47B0B27ED2EA}"/>
                  </a:ext>
                </a:extLst>
              </p14:cNvPr>
              <p14:cNvContentPartPr/>
              <p14:nvPr/>
            </p14:nvContentPartPr>
            <p14:xfrm>
              <a:off x="6117873" y="5149811"/>
              <a:ext cx="1893600" cy="360"/>
            </p14:xfrm>
          </p:contentPart>
        </mc:Choice>
        <mc:Fallback xmlns="">
          <p:pic>
            <p:nvPicPr>
              <p:cNvPr id="3" name="Entrada de lápiz 2">
                <a:extLst>
                  <a:ext uri="{FF2B5EF4-FFF2-40B4-BE49-F238E27FC236}">
                    <a16:creationId xmlns:a16="http://schemas.microsoft.com/office/drawing/2014/main" id="{4769570E-1FBE-64C5-11C9-47B0B27ED2EA}"/>
                  </a:ext>
                </a:extLst>
              </p:cNvPr>
              <p:cNvPicPr/>
              <p:nvPr/>
            </p:nvPicPr>
            <p:blipFill>
              <a:blip r:embed="rId5"/>
              <a:stretch>
                <a:fillRect/>
              </a:stretch>
            </p:blipFill>
            <p:spPr>
              <a:xfrm>
                <a:off x="6063873" y="5041811"/>
                <a:ext cx="20012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CF824542-A940-C78B-7C38-8E5518DB4AF7}"/>
                  </a:ext>
                </a:extLst>
              </p14:cNvPr>
              <p14:cNvContentPartPr/>
              <p14:nvPr/>
            </p14:nvContentPartPr>
            <p14:xfrm>
              <a:off x="6268353" y="5272211"/>
              <a:ext cx="2094120" cy="360"/>
            </p14:xfrm>
          </p:contentPart>
        </mc:Choice>
        <mc:Fallback xmlns="">
          <p:pic>
            <p:nvPicPr>
              <p:cNvPr id="4" name="Entrada de lápiz 3">
                <a:extLst>
                  <a:ext uri="{FF2B5EF4-FFF2-40B4-BE49-F238E27FC236}">
                    <a16:creationId xmlns:a16="http://schemas.microsoft.com/office/drawing/2014/main" id="{CF824542-A940-C78B-7C38-8E5518DB4AF7}"/>
                  </a:ext>
                </a:extLst>
              </p:cNvPr>
              <p:cNvPicPr/>
              <p:nvPr/>
            </p:nvPicPr>
            <p:blipFill>
              <a:blip r:embed="rId7"/>
              <a:stretch>
                <a:fillRect/>
              </a:stretch>
            </p:blipFill>
            <p:spPr>
              <a:xfrm>
                <a:off x="6214713" y="5164571"/>
                <a:ext cx="2201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Entrada de lápiz 5">
                <a:extLst>
                  <a:ext uri="{FF2B5EF4-FFF2-40B4-BE49-F238E27FC236}">
                    <a16:creationId xmlns:a16="http://schemas.microsoft.com/office/drawing/2014/main" id="{E58D9E81-78A2-6654-2D0B-FD30D2A2CC8B}"/>
                  </a:ext>
                </a:extLst>
              </p14:cNvPr>
              <p14:cNvContentPartPr/>
              <p14:nvPr/>
            </p14:nvContentPartPr>
            <p14:xfrm>
              <a:off x="6466713" y="5460851"/>
              <a:ext cx="979560" cy="360"/>
            </p14:xfrm>
          </p:contentPart>
        </mc:Choice>
        <mc:Fallback xmlns="">
          <p:pic>
            <p:nvPicPr>
              <p:cNvPr id="6" name="Entrada de lápiz 5">
                <a:extLst>
                  <a:ext uri="{FF2B5EF4-FFF2-40B4-BE49-F238E27FC236}">
                    <a16:creationId xmlns:a16="http://schemas.microsoft.com/office/drawing/2014/main" id="{E58D9E81-78A2-6654-2D0B-FD30D2A2CC8B}"/>
                  </a:ext>
                </a:extLst>
              </p:cNvPr>
              <p:cNvPicPr/>
              <p:nvPr/>
            </p:nvPicPr>
            <p:blipFill>
              <a:blip r:embed="rId9"/>
              <a:stretch>
                <a:fillRect/>
              </a:stretch>
            </p:blipFill>
            <p:spPr>
              <a:xfrm>
                <a:off x="6412713" y="5353211"/>
                <a:ext cx="10872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Entrada de lápiz 8">
                <a:extLst>
                  <a:ext uri="{FF2B5EF4-FFF2-40B4-BE49-F238E27FC236}">
                    <a16:creationId xmlns:a16="http://schemas.microsoft.com/office/drawing/2014/main" id="{68B5B20B-DA2F-27A2-BA50-2D49C1694A88}"/>
                  </a:ext>
                </a:extLst>
              </p14:cNvPr>
              <p14:cNvContentPartPr/>
              <p14:nvPr/>
            </p14:nvContentPartPr>
            <p14:xfrm>
              <a:off x="6466713" y="5658851"/>
              <a:ext cx="960480" cy="360"/>
            </p14:xfrm>
          </p:contentPart>
        </mc:Choice>
        <mc:Fallback xmlns="">
          <p:pic>
            <p:nvPicPr>
              <p:cNvPr id="9" name="Entrada de lápiz 8">
                <a:extLst>
                  <a:ext uri="{FF2B5EF4-FFF2-40B4-BE49-F238E27FC236}">
                    <a16:creationId xmlns:a16="http://schemas.microsoft.com/office/drawing/2014/main" id="{68B5B20B-DA2F-27A2-BA50-2D49C1694A88}"/>
                  </a:ext>
                </a:extLst>
              </p:cNvPr>
              <p:cNvPicPr/>
              <p:nvPr/>
            </p:nvPicPr>
            <p:blipFill>
              <a:blip r:embed="rId11"/>
              <a:stretch>
                <a:fillRect/>
              </a:stretch>
            </p:blipFill>
            <p:spPr>
              <a:xfrm>
                <a:off x="6412713" y="5550851"/>
                <a:ext cx="10681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Entrada de lápiz 9">
                <a:extLst>
                  <a:ext uri="{FF2B5EF4-FFF2-40B4-BE49-F238E27FC236}">
                    <a16:creationId xmlns:a16="http://schemas.microsoft.com/office/drawing/2014/main" id="{A696D7B8-7A95-FA03-AB3A-B2A997471639}"/>
                  </a:ext>
                </a:extLst>
              </p14:cNvPr>
              <p14:cNvContentPartPr/>
              <p14:nvPr/>
            </p14:nvContentPartPr>
            <p14:xfrm>
              <a:off x="5910153" y="5771891"/>
              <a:ext cx="765000" cy="360"/>
            </p14:xfrm>
          </p:contentPart>
        </mc:Choice>
        <mc:Fallback xmlns="">
          <p:pic>
            <p:nvPicPr>
              <p:cNvPr id="10" name="Entrada de lápiz 9">
                <a:extLst>
                  <a:ext uri="{FF2B5EF4-FFF2-40B4-BE49-F238E27FC236}">
                    <a16:creationId xmlns:a16="http://schemas.microsoft.com/office/drawing/2014/main" id="{A696D7B8-7A95-FA03-AB3A-B2A997471639}"/>
                  </a:ext>
                </a:extLst>
              </p:cNvPr>
              <p:cNvPicPr/>
              <p:nvPr/>
            </p:nvPicPr>
            <p:blipFill>
              <a:blip r:embed="rId13"/>
              <a:stretch>
                <a:fillRect/>
              </a:stretch>
            </p:blipFill>
            <p:spPr>
              <a:xfrm>
                <a:off x="5856153" y="5664251"/>
                <a:ext cx="872640" cy="216000"/>
              </a:xfrm>
              <a:prstGeom prst="rect">
                <a:avLst/>
              </a:prstGeom>
            </p:spPr>
          </p:pic>
        </mc:Fallback>
      </mc:AlternateContent>
    </p:spTree>
    <p:extLst>
      <p:ext uri="{BB962C8B-B14F-4D97-AF65-F5344CB8AC3E}">
        <p14:creationId xmlns:p14="http://schemas.microsoft.com/office/powerpoint/2010/main" val="2258035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fontScale="92500" lnSpcReduction="10000"/>
          </a:bodyPr>
          <a:lstStyle/>
          <a:p>
            <a:pPr rtl="0"/>
            <a:r>
              <a:rPr lang="es-ES" dirty="0"/>
              <a:t>Vamos a ver representado gráficamente el funcionamiento el algoritmo de BFS.</a:t>
            </a:r>
          </a:p>
          <a:p>
            <a:pPr rtl="0"/>
            <a:r>
              <a:rPr lang="es-ES" dirty="0"/>
              <a:t>De manera que este es nuestro </a:t>
            </a:r>
            <a:r>
              <a:rPr lang="es-ES" dirty="0">
                <a:solidFill>
                  <a:schemeClr val="accent6">
                    <a:lumMod val="75000"/>
                  </a:schemeClr>
                </a:solidFill>
              </a:rPr>
              <a:t>G</a:t>
            </a:r>
            <a:r>
              <a:rPr lang="es-ES" dirty="0"/>
              <a:t>, y nuestro nodo inicial será A.</a:t>
            </a:r>
          </a:p>
          <a:p>
            <a:pPr rtl="0"/>
            <a:r>
              <a:rPr lang="es-ES" dirty="0">
                <a:solidFill>
                  <a:schemeClr val="accent6">
                    <a:lumMod val="60000"/>
                    <a:lumOff val="40000"/>
                  </a:schemeClr>
                </a:solidFill>
              </a:rPr>
              <a:t>Visited</a:t>
            </a:r>
            <a:r>
              <a:rPr lang="es-ES" dirty="0"/>
              <a:t> marcará todos los nodos como False. Añadiremos A a </a:t>
            </a:r>
            <a:r>
              <a:rPr lang="es-ES" dirty="0">
                <a:solidFill>
                  <a:schemeClr val="accent4">
                    <a:lumMod val="75000"/>
                  </a:schemeClr>
                </a:solidFill>
              </a:rPr>
              <a:t>Q</a:t>
            </a:r>
            <a:r>
              <a:rPr lang="es-ES" dirty="0"/>
              <a:t> y le marcaremos True en </a:t>
            </a:r>
            <a:r>
              <a:rPr lang="es-ES" dirty="0">
                <a:solidFill>
                  <a:schemeClr val="accent2">
                    <a:lumMod val="50000"/>
                  </a:schemeClr>
                </a:solidFill>
              </a:rPr>
              <a:t>inqueue</a:t>
            </a:r>
            <a:r>
              <a:rPr lang="es-ES" dirty="0"/>
              <a:t>.</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784622132"/>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b="1" dirty="0"/>
                        <a:t>X</a:t>
                      </a:r>
                      <a:endParaRPr lang="es-CL" b="1"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dirty="0"/>
                        <a:t>Visited</a:t>
                      </a:r>
                      <a:endParaRPr lang="es-CL" dirty="0"/>
                    </a:p>
                  </a:txBody>
                  <a:tcPr/>
                </a:tc>
                <a:tc>
                  <a:txBody>
                    <a:bodyPr/>
                    <a:lstStyle/>
                    <a:p>
                      <a:r>
                        <a:rPr lang="es-ES" b="0" dirty="0"/>
                        <a:t>F</a:t>
                      </a:r>
                      <a:endParaRPr lang="es-CL" b="0"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dirty="0"/>
                        <a:t>Inqueue</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15546653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Temas a Estudiar:</a:t>
            </a:r>
          </a:p>
        </p:txBody>
      </p:sp>
      <p:sp>
        <p:nvSpPr>
          <p:cNvPr id="14" name="Marcador de posición de contenido 13"/>
          <p:cNvSpPr>
            <a:spLocks noGrp="1"/>
          </p:cNvSpPr>
          <p:nvPr>
            <p:ph idx="1"/>
          </p:nvPr>
        </p:nvSpPr>
        <p:spPr/>
        <p:txBody>
          <a:bodyPr rtlCol="0"/>
          <a:lstStyle/>
          <a:p>
            <a:pPr rtl="0"/>
            <a:r>
              <a:rPr lang="es-ES" b="1" u="sng" dirty="0"/>
              <a:t>Algoritmos:   </a:t>
            </a:r>
          </a:p>
          <a:p>
            <a:pPr lvl="8"/>
            <a:r>
              <a:rPr lang="es-ES" dirty="0"/>
              <a:t>Estructuras de Datos (Listas): Arrays, Linked Lists, Stacks, Tablas de Hash</a:t>
            </a:r>
          </a:p>
          <a:p>
            <a:pPr lvl="8"/>
            <a:r>
              <a:rPr lang="es-ES" dirty="0"/>
              <a:t>Grafos (Representación) y Algoritmos de Búsqueda (BFS, DFS, Dijkstra)</a:t>
            </a:r>
            <a:endParaRPr lang="es-ES" b="1" u="sng" dirty="0"/>
          </a:p>
          <a:p>
            <a:pPr rtl="0"/>
            <a:r>
              <a:rPr lang="es-ES" b="1" u="sng" dirty="0"/>
              <a:t>Sistemas Computacionales:</a:t>
            </a:r>
          </a:p>
          <a:p>
            <a:pPr lvl="8"/>
            <a:r>
              <a:rPr lang="es-ES" dirty="0"/>
              <a:t>Representación Numérica: Binario ( Y su complemento de 2), Decimal, Hexadecimal. (Conversión).</a:t>
            </a:r>
          </a:p>
          <a:p>
            <a:pPr lvl="8"/>
            <a:r>
              <a:rPr lang="es-ES" dirty="0"/>
              <a:t>Bytes: Bits, Tipos de Datos, Archivos.</a:t>
            </a:r>
          </a:p>
          <a:p>
            <a:pPr lvl="8"/>
            <a:r>
              <a:rPr lang="es-ES" dirty="0"/>
              <a:t>Operaciones Básicas: Compuertas/Celdas Lógicas (Half-adder, </a:t>
            </a:r>
            <a:r>
              <a:rPr lang="es-CL" dirty="0"/>
              <a:t>Full-</a:t>
            </a:r>
            <a:r>
              <a:rPr lang="es-CL" dirty="0" err="1"/>
              <a:t>adder</a:t>
            </a:r>
            <a:r>
              <a:rPr lang="es-ES" dirty="0"/>
              <a:t>)</a:t>
            </a:r>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comenzamos el ciclo, partiendo por indicar que: </a:t>
            </a:r>
            <a:r>
              <a:rPr lang="es-ES" dirty="0">
                <a:solidFill>
                  <a:schemeClr val="accent1"/>
                </a:solidFill>
              </a:rPr>
              <a:t>	</a:t>
            </a:r>
          </a:p>
          <a:p>
            <a:pPr marL="0" indent="0" algn="ctr" rtl="0">
              <a:buNone/>
            </a:pPr>
            <a:r>
              <a:rPr lang="es-ES" b="1" dirty="0">
                <a:solidFill>
                  <a:schemeClr val="accent1"/>
                </a:solidFill>
              </a:rPr>
              <a:t>c = A</a:t>
            </a:r>
            <a:endParaRPr lang="es-ES" b="1" dirty="0"/>
          </a:p>
          <a:p>
            <a:r>
              <a:rPr lang="es-ES" dirty="0"/>
              <a:t>Así que </a:t>
            </a:r>
            <a:r>
              <a:rPr lang="es-ES" dirty="0">
                <a:solidFill>
                  <a:schemeClr val="accent6">
                    <a:lumMod val="60000"/>
                    <a:lumOff val="40000"/>
                  </a:schemeClr>
                </a:solidFill>
              </a:rPr>
              <a:t>sacamos</a:t>
            </a:r>
            <a:r>
              <a:rPr lang="es-ES" dirty="0"/>
              <a:t> A de </a:t>
            </a:r>
            <a:r>
              <a:rPr lang="es-ES" dirty="0">
                <a:solidFill>
                  <a:schemeClr val="accent4">
                    <a:lumMod val="75000"/>
                  </a:schemeClr>
                </a:solidFill>
              </a:rPr>
              <a:t>Q </a:t>
            </a:r>
            <a:r>
              <a:rPr lang="es-ES" dirty="0"/>
              <a:t>para</a:t>
            </a:r>
            <a:r>
              <a:rPr lang="es-ES" dirty="0">
                <a:solidFill>
                  <a:schemeClr val="accent4">
                    <a:lumMod val="75000"/>
                  </a:schemeClr>
                </a:solidFill>
              </a:rPr>
              <a:t> </a:t>
            </a:r>
            <a:r>
              <a:rPr lang="es-ES" dirty="0"/>
              <a:t>luego marcamos False en </a:t>
            </a:r>
            <a:r>
              <a:rPr lang="es-ES" dirty="0">
                <a:solidFill>
                  <a:schemeClr val="accent2">
                    <a:lumMod val="50000"/>
                  </a:schemeClr>
                </a:solidFill>
              </a:rPr>
              <a:t>Inqueue</a:t>
            </a:r>
            <a:r>
              <a:rPr lang="es-ES" dirty="0"/>
              <a:t> y True en </a:t>
            </a:r>
            <a:r>
              <a:rPr lang="es-ES" dirty="0">
                <a:solidFill>
                  <a:schemeClr val="accent6">
                    <a:lumMod val="60000"/>
                    <a:lumOff val="40000"/>
                  </a:schemeClr>
                </a:solidFill>
              </a:rPr>
              <a:t>Visited</a:t>
            </a:r>
            <a:r>
              <a:rPr lang="es-ES" dirty="0"/>
              <a:t>.</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303677962"/>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b="1" dirty="0"/>
                        <a:t>F</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12023656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Y tenemos que ahora inicia el siguiente ciclo for, que añade a todos los nodos vecinos de </a:t>
            </a:r>
            <a:r>
              <a:rPr lang="es-ES" dirty="0">
                <a:solidFill>
                  <a:schemeClr val="accent1"/>
                </a:solidFill>
              </a:rPr>
              <a:t>c </a:t>
            </a:r>
            <a:r>
              <a:rPr lang="es-ES" dirty="0"/>
              <a:t>que no hayan sido visitados ni estén </a:t>
            </a:r>
            <a:r>
              <a:rPr lang="es-ES" dirty="0">
                <a:solidFill>
                  <a:schemeClr val="accent2">
                    <a:lumMod val="50000"/>
                  </a:schemeClr>
                </a:solidFill>
              </a:rPr>
              <a:t>inqueued</a:t>
            </a:r>
            <a:r>
              <a:rPr lang="es-ES" dirty="0"/>
              <a:t> a </a:t>
            </a:r>
            <a:r>
              <a:rPr lang="es-ES" dirty="0">
                <a:solidFill>
                  <a:schemeClr val="accent4">
                    <a:lumMod val="75000"/>
                  </a:schemeClr>
                </a:solidFill>
              </a:rPr>
              <a:t>Q</a:t>
            </a:r>
            <a:r>
              <a:rPr lang="es-ES" dirty="0"/>
              <a:t>, y los marca como True en </a:t>
            </a:r>
            <a:r>
              <a:rPr lang="es-ES" dirty="0">
                <a:solidFill>
                  <a:schemeClr val="accent2">
                    <a:lumMod val="50000"/>
                  </a:schemeClr>
                </a:solidFill>
              </a:rPr>
              <a:t>inqueue</a:t>
            </a:r>
            <a:r>
              <a:rPr lang="es-ES" dirty="0"/>
              <a:t>.</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89868293"/>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b="1" dirty="0"/>
                        <a:t>X</a:t>
                      </a:r>
                      <a:endParaRPr lang="es-CL" b="1" dirty="0"/>
                    </a:p>
                  </a:txBody>
                  <a:tcPr/>
                </a:tc>
                <a:tc>
                  <a:txBody>
                    <a:bodyPr/>
                    <a:lstStyle/>
                    <a:p>
                      <a:r>
                        <a:rPr lang="es-ES" b="1" dirty="0"/>
                        <a:t>X</a:t>
                      </a:r>
                      <a:endParaRPr lang="es-CL" b="1"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1" dirty="0"/>
                        <a:t>T</a:t>
                      </a:r>
                      <a:endParaRPr lang="es-CL" b="1"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37792824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lipse 3">
            <a:extLst>
              <a:ext uri="{FF2B5EF4-FFF2-40B4-BE49-F238E27FC236}">
                <a16:creationId xmlns:a16="http://schemas.microsoft.com/office/drawing/2014/main" id="{57FFD6AD-B703-74D7-C4B9-2AF1FB8462DC}"/>
              </a:ext>
            </a:extLst>
          </p:cNvPr>
          <p:cNvSpPr/>
          <p:nvPr/>
        </p:nvSpPr>
        <p:spPr>
          <a:xfrm>
            <a:off x="7534296" y="3010608"/>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lnSpcReduction="10000"/>
          </a:bodyPr>
          <a:lstStyle/>
          <a:p>
            <a:pPr rtl="0"/>
            <a:r>
              <a:rPr lang="es-ES" dirty="0"/>
              <a:t>Ya que estamos en un </a:t>
            </a:r>
            <a:r>
              <a:rPr lang="es-ES" dirty="0">
                <a:solidFill>
                  <a:schemeClr val="accent4">
                    <a:lumMod val="75000"/>
                  </a:schemeClr>
                </a:solidFill>
              </a:rPr>
              <a:t>Queue</a:t>
            </a:r>
            <a:r>
              <a:rPr lang="es-ES" dirty="0"/>
              <a:t>, el primero que entró es el primero que sacaremos, así que partiremos con B. Ahora:</a:t>
            </a:r>
          </a:p>
          <a:p>
            <a:pPr marL="0" indent="0" algn="ctr" rtl="0">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B</a:t>
            </a:r>
            <a:endParaRPr lang="es-ES" dirty="0"/>
          </a:p>
          <a:p>
            <a:pPr rtl="0"/>
            <a:r>
              <a:rPr lang="es-ES" dirty="0"/>
              <a:t>Y repetiremos el proceso, añadiendo D, E y F al </a:t>
            </a:r>
            <a:r>
              <a:rPr lang="es-ES" dirty="0">
                <a:solidFill>
                  <a:schemeClr val="accent4">
                    <a:lumMod val="75000"/>
                  </a:schemeClr>
                </a:solidFill>
              </a:rPr>
              <a:t>Q</a:t>
            </a:r>
            <a:r>
              <a:rPr lang="es-ES" dirty="0"/>
              <a:t>.</a:t>
            </a:r>
            <a:endParaRPr lang="es-ES" dirty="0">
              <a:solidFill>
                <a:schemeClr val="accent4">
                  <a:lumMod val="75000"/>
                </a:schemeClr>
              </a:solidFill>
            </a:endParaRP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cxnSpLocks/>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1471659613"/>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X</a:t>
                      </a:r>
                      <a:endParaRPr lang="es-CL" b="0" dirty="0"/>
                    </a:p>
                  </a:txBody>
                  <a:tcPr/>
                </a:tc>
                <a:tc>
                  <a:txBody>
                    <a:bodyPr/>
                    <a:lstStyle/>
                    <a:p>
                      <a:r>
                        <a:rPr lang="es-ES" b="1" dirty="0"/>
                        <a:t>X</a:t>
                      </a:r>
                      <a:endParaRPr lang="es-CL" b="1" dirty="0"/>
                    </a:p>
                  </a:txBody>
                  <a:tcPr/>
                </a:tc>
                <a:tc>
                  <a:txBody>
                    <a:bodyPr/>
                    <a:lstStyle/>
                    <a:p>
                      <a:r>
                        <a:rPr lang="es-ES" b="1" dirty="0"/>
                        <a:t>X</a:t>
                      </a:r>
                      <a:endParaRPr lang="es-CL" b="1" dirty="0"/>
                    </a:p>
                  </a:txBody>
                  <a:tcPr/>
                </a:tc>
                <a:tc>
                  <a:txBody>
                    <a:bodyPr/>
                    <a:lstStyle/>
                    <a:p>
                      <a:r>
                        <a:rPr lang="es-ES" b="1" dirty="0"/>
                        <a:t>X</a:t>
                      </a:r>
                      <a:endParaRPr lang="es-CL" b="1"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1" dirty="0"/>
                        <a:t>F</a:t>
                      </a:r>
                      <a:endParaRPr lang="es-CL" b="1" dirty="0"/>
                    </a:p>
                  </a:txBody>
                  <a:tcPr/>
                </a:tc>
                <a:tc>
                  <a:txBody>
                    <a:bodyPr/>
                    <a:lstStyle/>
                    <a:p>
                      <a:r>
                        <a:rPr lang="es-ES" dirty="0"/>
                        <a:t>T</a:t>
                      </a:r>
                      <a:endParaRPr lang="es-CL" dirty="0"/>
                    </a:p>
                  </a:txBody>
                  <a:tcPr/>
                </a:tc>
                <a:tc>
                  <a:txBody>
                    <a:bodyPr/>
                    <a:lstStyle/>
                    <a:p>
                      <a:r>
                        <a:rPr lang="es-ES" b="1" dirty="0"/>
                        <a:t>T</a:t>
                      </a:r>
                      <a:endParaRPr lang="es-CL" b="1" dirty="0"/>
                    </a:p>
                  </a:txBody>
                  <a:tcPr/>
                </a:tc>
                <a:tc>
                  <a:txBody>
                    <a:bodyPr/>
                    <a:lstStyle/>
                    <a:p>
                      <a:r>
                        <a:rPr lang="es-ES" b="1" dirty="0"/>
                        <a:t>T</a:t>
                      </a:r>
                      <a:endParaRPr lang="es-CL" dirty="0"/>
                    </a:p>
                  </a:txBody>
                  <a:tcPr/>
                </a:tc>
                <a:tc>
                  <a:txBody>
                    <a:bodyPr/>
                    <a:lstStyle/>
                    <a:p>
                      <a:r>
                        <a:rPr lang="es-ES" b="1" dirty="0"/>
                        <a:t>T</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19001321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lipse 3">
            <a:extLst>
              <a:ext uri="{FF2B5EF4-FFF2-40B4-BE49-F238E27FC236}">
                <a16:creationId xmlns:a16="http://schemas.microsoft.com/office/drawing/2014/main" id="{57FFD6AD-B703-74D7-C4B9-2AF1FB8462DC}"/>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a:t>
            </a:r>
            <a:r>
              <a:rPr lang="es-ES" b="1" dirty="0">
                <a:solidFill>
                  <a:srgbClr val="57BCE5"/>
                </a:solidFill>
                <a:latin typeface="Corbel"/>
              </a:rPr>
              <a:t>C</a:t>
            </a:r>
            <a:endParaRPr lang="es-ES" dirty="0"/>
          </a:p>
          <a:p>
            <a:r>
              <a:rPr lang="es-ES" dirty="0"/>
              <a:t>Y añadimos G a </a:t>
            </a:r>
            <a:r>
              <a:rPr lang="es-ES" dirty="0">
                <a:solidFill>
                  <a:schemeClr val="accent4">
                    <a:lumMod val="75000"/>
                  </a:schemeClr>
                </a:solidFill>
              </a:rPr>
              <a:t>Q</a:t>
            </a:r>
            <a:r>
              <a:rPr lang="es-ES" dirty="0"/>
              <a:t>.</a:t>
            </a:r>
            <a:endParaRPr lang="es-ES" dirty="0">
              <a:solidFill>
                <a:schemeClr val="accent4">
                  <a:lumMod val="75000"/>
                </a:schemeClr>
              </a:solidFill>
            </a:endParaRP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cxnSpLocks/>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cxnSpLocks/>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571574677"/>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X</a:t>
                      </a:r>
                      <a:endParaRPr lang="es-CL" b="0" dirty="0"/>
                    </a:p>
                  </a:txBody>
                  <a:tcPr/>
                </a:tc>
                <a:tc>
                  <a:txBody>
                    <a:bodyPr/>
                    <a:lstStyle/>
                    <a:p>
                      <a:r>
                        <a:rPr lang="es-ES" b="0" dirty="0"/>
                        <a:t>X</a:t>
                      </a:r>
                      <a:endParaRPr lang="es-CL" b="0" dirty="0"/>
                    </a:p>
                  </a:txBody>
                  <a:tcPr/>
                </a:tc>
                <a:tc>
                  <a:txBody>
                    <a:bodyPr/>
                    <a:lstStyle/>
                    <a:p>
                      <a:r>
                        <a:rPr lang="es-ES" b="0" dirty="0"/>
                        <a:t>X</a:t>
                      </a:r>
                      <a:endParaRPr lang="es-CL" b="0" dirty="0"/>
                    </a:p>
                  </a:txBody>
                  <a:tcPr/>
                </a:tc>
                <a:tc>
                  <a:txBody>
                    <a:bodyPr/>
                    <a:lstStyle/>
                    <a:p>
                      <a:r>
                        <a:rPr lang="es-ES" b="1" dirty="0"/>
                        <a:t>X</a:t>
                      </a:r>
                      <a:endParaRPr lang="es-CL" b="1"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1" dirty="0"/>
                        <a:t>F</a:t>
                      </a:r>
                      <a:endParaRPr lang="es-CL" b="1" dirty="0"/>
                    </a:p>
                  </a:txBody>
                  <a:tcPr/>
                </a:tc>
                <a:tc>
                  <a:txBody>
                    <a:bodyPr/>
                    <a:lstStyle/>
                    <a:p>
                      <a:r>
                        <a:rPr lang="es-ES" dirty="0"/>
                        <a:t>T</a:t>
                      </a:r>
                      <a:endParaRPr lang="es-CL" dirty="0"/>
                    </a:p>
                  </a:txBody>
                  <a:tcPr/>
                </a:tc>
                <a:tc>
                  <a:txBody>
                    <a:bodyPr/>
                    <a:lstStyle/>
                    <a:p>
                      <a:r>
                        <a:rPr lang="es-ES" dirty="0"/>
                        <a:t>T</a:t>
                      </a:r>
                      <a:endParaRPr lang="es-CL" dirty="0"/>
                    </a:p>
                  </a:txBody>
                  <a:tcPr/>
                </a:tc>
                <a:tc>
                  <a:txBody>
                    <a:bodyPr/>
                    <a:lstStyle/>
                    <a:p>
                      <a:r>
                        <a:rPr lang="es-ES" dirty="0"/>
                        <a:t>T</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39831721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lipse 3">
            <a:extLst>
              <a:ext uri="{FF2B5EF4-FFF2-40B4-BE49-F238E27FC236}">
                <a16:creationId xmlns:a16="http://schemas.microsoft.com/office/drawing/2014/main" id="{57FFD6AD-B703-74D7-C4B9-2AF1FB8462DC}"/>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rtl="0">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a:t>
            </a:r>
            <a:r>
              <a:rPr lang="es-ES" b="1" dirty="0">
                <a:solidFill>
                  <a:srgbClr val="57BCE5"/>
                </a:solidFill>
                <a:latin typeface="Corbel"/>
              </a:rPr>
              <a:t>D</a:t>
            </a:r>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cxnSpLocks/>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504228949"/>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X</a:t>
                      </a:r>
                      <a:endParaRPr lang="es-CL" b="0" dirty="0"/>
                    </a:p>
                  </a:txBody>
                  <a:tcPr/>
                </a:tc>
                <a:tc>
                  <a:txBody>
                    <a:bodyPr/>
                    <a:lstStyle/>
                    <a:p>
                      <a:r>
                        <a:rPr lang="es-ES" b="0" dirty="0"/>
                        <a:t>X</a:t>
                      </a:r>
                      <a:endParaRPr lang="es-CL" b="0" dirty="0"/>
                    </a:p>
                  </a:txBody>
                  <a:tcPr/>
                </a:tc>
                <a:tc>
                  <a:txBody>
                    <a:bodyPr/>
                    <a:lstStyle/>
                    <a:p>
                      <a:r>
                        <a:rPr lang="es-ES" dirty="0"/>
                        <a:t>X</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1" dirty="0"/>
                        <a:t>F</a:t>
                      </a:r>
                      <a:endParaRPr lang="es-CL" b="1" dirty="0"/>
                    </a:p>
                  </a:txBody>
                  <a:tcPr/>
                </a:tc>
                <a:tc>
                  <a:txBody>
                    <a:bodyPr/>
                    <a:lstStyle/>
                    <a:p>
                      <a:r>
                        <a:rPr lang="es-ES" dirty="0"/>
                        <a:t>T</a:t>
                      </a:r>
                      <a:endParaRPr lang="es-CL" dirty="0"/>
                    </a:p>
                  </a:txBody>
                  <a:tcPr/>
                </a:tc>
                <a:tc>
                  <a:txBody>
                    <a:bodyPr/>
                    <a:lstStyle/>
                    <a:p>
                      <a:r>
                        <a:rPr lang="es-ES" dirty="0"/>
                        <a:t>T</a:t>
                      </a:r>
                      <a:endParaRPr lang="es-CL" dirty="0"/>
                    </a:p>
                  </a:txBody>
                  <a:tcPr/>
                </a:tc>
                <a:tc>
                  <a:txBody>
                    <a:bodyPr/>
                    <a:lstStyle/>
                    <a:p>
                      <a:r>
                        <a:rPr lang="es-ES" dirty="0"/>
                        <a:t>T</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3969123566"/>
                  </a:ext>
                </a:extLst>
              </a:tr>
            </a:tbl>
          </a:graphicData>
        </a:graphic>
      </p:graphicFrame>
    </p:spTree>
    <p:extLst>
      <p:ext uri="{BB962C8B-B14F-4D97-AF65-F5344CB8AC3E}">
        <p14:creationId xmlns:p14="http://schemas.microsoft.com/office/powerpoint/2010/main" val="4618439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E</a:t>
            </a:r>
            <a:endParaRPr lang="es-ES" dirty="0"/>
          </a:p>
          <a:p>
            <a:r>
              <a:rPr lang="es-ES" dirty="0"/>
              <a:t>Y añadimos H a </a:t>
            </a:r>
            <a:r>
              <a:rPr lang="es-ES" dirty="0">
                <a:solidFill>
                  <a:schemeClr val="accent4">
                    <a:lumMod val="75000"/>
                  </a:schemeClr>
                </a:solidFill>
              </a:rPr>
              <a:t>Q</a:t>
            </a:r>
            <a:r>
              <a:rPr lang="es-ES" dirty="0"/>
              <a:t>.</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2084829628"/>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X</a:t>
                      </a:r>
                      <a:endParaRPr lang="es-CL" b="0" dirty="0"/>
                    </a:p>
                  </a:txBody>
                  <a:tcPr/>
                </a:tc>
                <a:tc>
                  <a:txBody>
                    <a:bodyPr/>
                    <a:lstStyle/>
                    <a:p>
                      <a:r>
                        <a:rPr lang="es-ES" dirty="0"/>
                        <a:t>X</a:t>
                      </a:r>
                      <a:endParaRPr lang="es-CL" dirty="0"/>
                    </a:p>
                  </a:txBody>
                  <a:tcPr/>
                </a:tc>
                <a:tc>
                  <a:txBody>
                    <a:bodyPr/>
                    <a:lstStyle/>
                    <a:p>
                      <a:r>
                        <a:rPr lang="es-ES" b="1" dirty="0"/>
                        <a:t>X</a:t>
                      </a:r>
                      <a:endParaRPr lang="es-CL" b="1"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b="0" dirty="0"/>
                        <a:t>F</a:t>
                      </a:r>
                      <a:endParaRPr lang="es-CL" b="0"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1" dirty="0"/>
                        <a:t>F</a:t>
                      </a:r>
                      <a:endParaRPr lang="es-CL" b="1" dirty="0"/>
                    </a:p>
                  </a:txBody>
                  <a:tcPr/>
                </a:tc>
                <a:tc>
                  <a:txBody>
                    <a:bodyPr/>
                    <a:lstStyle/>
                    <a:p>
                      <a:r>
                        <a:rPr lang="es-ES" dirty="0"/>
                        <a:t>T</a:t>
                      </a:r>
                      <a:endParaRPr lang="es-CL" dirty="0"/>
                    </a:p>
                  </a:txBody>
                  <a:tcPr/>
                </a:tc>
                <a:tc>
                  <a:txBody>
                    <a:bodyPr/>
                    <a:lstStyle/>
                    <a:p>
                      <a:r>
                        <a:rPr lang="es-ES" dirty="0"/>
                        <a:t>T</a:t>
                      </a:r>
                      <a:endParaRPr lang="es-CL" dirty="0"/>
                    </a:p>
                  </a:txBody>
                  <a:tcPr/>
                </a:tc>
                <a:tc>
                  <a:txBody>
                    <a:bodyPr/>
                    <a:lstStyle/>
                    <a:p>
                      <a:r>
                        <a:rPr lang="es-ES" b="1" dirty="0"/>
                        <a:t>T</a:t>
                      </a:r>
                      <a:endParaRPr lang="es-CL" b="1" dirty="0"/>
                    </a:p>
                  </a:txBody>
                  <a:tcPr/>
                </a:tc>
                <a:extLst>
                  <a:ext uri="{0D108BD9-81ED-4DB2-BD59-A6C34878D82A}">
                    <a16:rowId xmlns:a16="http://schemas.microsoft.com/office/drawing/2014/main" val="3969123566"/>
                  </a:ext>
                </a:extLst>
              </a:tr>
            </a:tbl>
          </a:graphicData>
        </a:graphic>
      </p:graphicFrame>
      <p:sp>
        <p:nvSpPr>
          <p:cNvPr id="47" name="Elipse 46">
            <a:extLst>
              <a:ext uri="{FF2B5EF4-FFF2-40B4-BE49-F238E27FC236}">
                <a16:creationId xmlns:a16="http://schemas.microsoft.com/office/drawing/2014/main" id="{DD3FD979-46F4-8189-0B76-E575EC60FD71}"/>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8" name="Elipse 47">
            <a:extLst>
              <a:ext uri="{FF2B5EF4-FFF2-40B4-BE49-F238E27FC236}">
                <a16:creationId xmlns:a16="http://schemas.microsoft.com/office/drawing/2014/main" id="{F52258CE-289E-4E7F-0B4D-477CEDEEB8F1}"/>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9" name="Elipse 48">
            <a:extLst>
              <a:ext uri="{FF2B5EF4-FFF2-40B4-BE49-F238E27FC236}">
                <a16:creationId xmlns:a16="http://schemas.microsoft.com/office/drawing/2014/main" id="{6A96555C-CFA7-6E59-B5E1-3B17C8E1ACC2}"/>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0" name="Elipse 49">
            <a:extLst>
              <a:ext uri="{FF2B5EF4-FFF2-40B4-BE49-F238E27FC236}">
                <a16:creationId xmlns:a16="http://schemas.microsoft.com/office/drawing/2014/main" id="{6A670780-A92B-3BCC-93F6-3FBD5BBAA217}"/>
              </a:ext>
            </a:extLst>
          </p:cNvPr>
          <p:cNvSpPr/>
          <p:nvPr/>
        </p:nvSpPr>
        <p:spPr>
          <a:xfrm>
            <a:off x="9370776" y="2966435"/>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1" name="Elipse 50">
            <a:extLst>
              <a:ext uri="{FF2B5EF4-FFF2-40B4-BE49-F238E27FC236}">
                <a16:creationId xmlns:a16="http://schemas.microsoft.com/office/drawing/2014/main" id="{5E5CFDAE-4C6D-EF81-4892-9E0F562D411B}"/>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2" name="Elipse 51">
            <a:extLst>
              <a:ext uri="{FF2B5EF4-FFF2-40B4-BE49-F238E27FC236}">
                <a16:creationId xmlns:a16="http://schemas.microsoft.com/office/drawing/2014/main" id="{8C0FE7B2-DA8D-650E-1A9D-9D06B4D8FC17}"/>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3" name="Elipse 52">
            <a:extLst>
              <a:ext uri="{FF2B5EF4-FFF2-40B4-BE49-F238E27FC236}">
                <a16:creationId xmlns:a16="http://schemas.microsoft.com/office/drawing/2014/main" id="{81874F04-05CD-10DC-9D18-DDC564BCE9ED}"/>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54" name="Elipse 53">
            <a:extLst>
              <a:ext uri="{FF2B5EF4-FFF2-40B4-BE49-F238E27FC236}">
                <a16:creationId xmlns:a16="http://schemas.microsoft.com/office/drawing/2014/main" id="{49C6CEEA-94B3-D76C-CB82-5004B8CF9EF1}"/>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5" name="CuadroTexto 54">
            <a:extLst>
              <a:ext uri="{FF2B5EF4-FFF2-40B4-BE49-F238E27FC236}">
                <a16:creationId xmlns:a16="http://schemas.microsoft.com/office/drawing/2014/main" id="{BA096021-D5B8-D79F-A47B-DC37B43C4E8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56" name="CuadroTexto 55">
            <a:extLst>
              <a:ext uri="{FF2B5EF4-FFF2-40B4-BE49-F238E27FC236}">
                <a16:creationId xmlns:a16="http://schemas.microsoft.com/office/drawing/2014/main" id="{D42C5511-F8CA-7EEA-BE6F-BAEC73CFEF2F}"/>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57" name="CuadroTexto 56">
            <a:extLst>
              <a:ext uri="{FF2B5EF4-FFF2-40B4-BE49-F238E27FC236}">
                <a16:creationId xmlns:a16="http://schemas.microsoft.com/office/drawing/2014/main" id="{CC393C74-7B32-F63C-19C0-ED20F1A74381}"/>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58" name="CuadroTexto 57">
            <a:extLst>
              <a:ext uri="{FF2B5EF4-FFF2-40B4-BE49-F238E27FC236}">
                <a16:creationId xmlns:a16="http://schemas.microsoft.com/office/drawing/2014/main" id="{80B0CD21-33E2-15E5-651B-C82FD7EB37DA}"/>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59" name="CuadroTexto 58">
            <a:extLst>
              <a:ext uri="{FF2B5EF4-FFF2-40B4-BE49-F238E27FC236}">
                <a16:creationId xmlns:a16="http://schemas.microsoft.com/office/drawing/2014/main" id="{5F2AF833-A3AA-6BE8-E615-184BBB8F1233}"/>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61" name="CuadroTexto 60">
            <a:extLst>
              <a:ext uri="{FF2B5EF4-FFF2-40B4-BE49-F238E27FC236}">
                <a16:creationId xmlns:a16="http://schemas.microsoft.com/office/drawing/2014/main" id="{9ED54B10-AAAD-862B-A2AF-DBA49923E32B}"/>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63" name="CuadroTexto 62">
            <a:extLst>
              <a:ext uri="{FF2B5EF4-FFF2-40B4-BE49-F238E27FC236}">
                <a16:creationId xmlns:a16="http://schemas.microsoft.com/office/drawing/2014/main" id="{DFC90588-5B91-E906-0677-6306DEA8A14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65" name="CuadroTexto 64">
            <a:extLst>
              <a:ext uri="{FF2B5EF4-FFF2-40B4-BE49-F238E27FC236}">
                <a16:creationId xmlns:a16="http://schemas.microsoft.com/office/drawing/2014/main" id="{1711D673-9CD6-196F-03FB-4D09B0BBE8BF}"/>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66" name="Conector recto de flecha 65">
            <a:extLst>
              <a:ext uri="{FF2B5EF4-FFF2-40B4-BE49-F238E27FC236}">
                <a16:creationId xmlns:a16="http://schemas.microsoft.com/office/drawing/2014/main" id="{0DF1D531-266F-06E8-F80E-6892F0AE035B}"/>
              </a:ext>
            </a:extLst>
          </p:cNvPr>
          <p:cNvCxnSpPr>
            <a:cxnSpLocks/>
            <a:endCxn id="51"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7" name="Conector recto de flecha 66">
            <a:extLst>
              <a:ext uri="{FF2B5EF4-FFF2-40B4-BE49-F238E27FC236}">
                <a16:creationId xmlns:a16="http://schemas.microsoft.com/office/drawing/2014/main" id="{9FD8C8F9-9C5F-19A7-27D3-97FEDF056252}"/>
              </a:ext>
            </a:extLst>
          </p:cNvPr>
          <p:cNvCxnSpPr>
            <a:cxnSpLocks/>
            <a:stCxn id="48"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8" name="Conector recto de flecha 67">
            <a:extLst>
              <a:ext uri="{FF2B5EF4-FFF2-40B4-BE49-F238E27FC236}">
                <a16:creationId xmlns:a16="http://schemas.microsoft.com/office/drawing/2014/main" id="{7410F8A7-D225-0413-E97D-3BEE1CF2DCD8}"/>
              </a:ext>
            </a:extLst>
          </p:cNvPr>
          <p:cNvCxnSpPr>
            <a:cxnSpLocks/>
            <a:endCxn id="52"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9" name="Conector recto de flecha 68">
            <a:extLst>
              <a:ext uri="{FF2B5EF4-FFF2-40B4-BE49-F238E27FC236}">
                <a16:creationId xmlns:a16="http://schemas.microsoft.com/office/drawing/2014/main" id="{440EC0DC-3D86-CA03-9A7B-3E9C879F7534}"/>
              </a:ext>
            </a:extLst>
          </p:cNvPr>
          <p:cNvCxnSpPr>
            <a:cxnSpLocks/>
            <a:stCxn id="48" idx="6"/>
            <a:endCxn id="49"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0" name="Conector recto de flecha 69">
            <a:extLst>
              <a:ext uri="{FF2B5EF4-FFF2-40B4-BE49-F238E27FC236}">
                <a16:creationId xmlns:a16="http://schemas.microsoft.com/office/drawing/2014/main" id="{F8E42A54-1299-5ABC-0834-6450E07F1744}"/>
              </a:ext>
            </a:extLst>
          </p:cNvPr>
          <p:cNvCxnSpPr>
            <a:cxnSpLocks/>
            <a:endCxn id="50"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1" name="Conector recto de flecha 70">
            <a:extLst>
              <a:ext uri="{FF2B5EF4-FFF2-40B4-BE49-F238E27FC236}">
                <a16:creationId xmlns:a16="http://schemas.microsoft.com/office/drawing/2014/main" id="{1906261A-0FFC-35F9-B049-70767E3CB9F7}"/>
              </a:ext>
            </a:extLst>
          </p:cNvPr>
          <p:cNvCxnSpPr>
            <a:cxnSpLocks/>
            <a:stCxn id="50" idx="6"/>
            <a:endCxn id="54"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2" name="Conector recto de flecha 71">
            <a:extLst>
              <a:ext uri="{FF2B5EF4-FFF2-40B4-BE49-F238E27FC236}">
                <a16:creationId xmlns:a16="http://schemas.microsoft.com/office/drawing/2014/main" id="{E8784F07-DA07-04E8-4D5C-2723F7C84B19}"/>
              </a:ext>
            </a:extLst>
          </p:cNvPr>
          <p:cNvCxnSpPr>
            <a:stCxn id="49" idx="6"/>
            <a:endCxn id="53"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27312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rtl="0">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a:t>
            </a:r>
            <a:r>
              <a:rPr lang="es-ES" b="1" dirty="0">
                <a:solidFill>
                  <a:srgbClr val="57BCE5"/>
                </a:solidFill>
                <a:latin typeface="Corbel"/>
              </a:rPr>
              <a:t>F</a:t>
            </a:r>
            <a:endParaRPr lang="es-ES" dirty="0"/>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023089546"/>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dirty="0"/>
                        <a:t>X</a:t>
                      </a:r>
                      <a:endParaRPr lang="es-CL" dirty="0"/>
                    </a:p>
                  </a:txBody>
                  <a:tcPr/>
                </a:tc>
                <a:tc>
                  <a:txBody>
                    <a:bodyPr/>
                    <a:lstStyle/>
                    <a:p>
                      <a:r>
                        <a:rPr lang="es-ES" dirty="0"/>
                        <a:t>X</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b="0" dirty="0"/>
                        <a:t>F</a:t>
                      </a:r>
                      <a:endParaRPr lang="es-CL" b="0"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1" dirty="0"/>
                        <a:t>F</a:t>
                      </a:r>
                      <a:endParaRPr lang="es-CL" b="1" dirty="0"/>
                    </a:p>
                  </a:txBody>
                  <a:tcPr/>
                </a:tc>
                <a:tc>
                  <a:txBody>
                    <a:bodyPr/>
                    <a:lstStyle/>
                    <a:p>
                      <a:r>
                        <a:rPr lang="es-ES" dirty="0"/>
                        <a:t>T</a:t>
                      </a:r>
                      <a:endParaRPr lang="es-CL" dirty="0"/>
                    </a:p>
                  </a:txBody>
                  <a:tcPr/>
                </a:tc>
                <a:tc>
                  <a:txBody>
                    <a:bodyPr/>
                    <a:lstStyle/>
                    <a:p>
                      <a:r>
                        <a:rPr lang="es-ES" b="0" dirty="0"/>
                        <a:t>T</a:t>
                      </a:r>
                      <a:endParaRPr lang="es-CL" b="0" dirty="0"/>
                    </a:p>
                  </a:txBody>
                  <a:tcPr/>
                </a:tc>
                <a:extLst>
                  <a:ext uri="{0D108BD9-81ED-4DB2-BD59-A6C34878D82A}">
                    <a16:rowId xmlns:a16="http://schemas.microsoft.com/office/drawing/2014/main" val="3969123566"/>
                  </a:ext>
                </a:extLst>
              </a:tr>
            </a:tbl>
          </a:graphicData>
        </a:graphic>
      </p:graphicFrame>
      <p:sp>
        <p:nvSpPr>
          <p:cNvPr id="3" name="Elipse 2">
            <a:extLst>
              <a:ext uri="{FF2B5EF4-FFF2-40B4-BE49-F238E27FC236}">
                <a16:creationId xmlns:a16="http://schemas.microsoft.com/office/drawing/2014/main" id="{630AD2D0-F813-62A8-A4DB-A7E73A888CF8}"/>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A4631C47-41FD-DD80-900E-1192BAE5F1BA}"/>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9EF42A97-CEB0-F7A3-FBAA-12AF8BA1F990}"/>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FEDCD00F-4BF6-F44A-5D5D-AAAC3D29D191}"/>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83835373-2100-F1A6-C647-B304F83DF744}"/>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6325D760-2941-0EC6-C62E-EEC9185EA76B}"/>
              </a:ext>
            </a:extLst>
          </p:cNvPr>
          <p:cNvSpPr/>
          <p:nvPr/>
        </p:nvSpPr>
        <p:spPr>
          <a:xfrm>
            <a:off x="8974732" y="4033141"/>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521679B0-AEEA-5ED3-8CA2-401DDDF052EB}"/>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40549C34-E2D9-3CE1-B8CB-6BF1DEA5FFD1}"/>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FABC3492-8619-D43F-10B3-FEFFDCDC56BC}"/>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16" name="CuadroTexto 15">
            <a:extLst>
              <a:ext uri="{FF2B5EF4-FFF2-40B4-BE49-F238E27FC236}">
                <a16:creationId xmlns:a16="http://schemas.microsoft.com/office/drawing/2014/main" id="{6AEBCC09-1F34-7C03-996A-C9B3660E4EB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B36EA02B-3B0C-BEF3-8B62-F553A1036F61}"/>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D1EA0CF4-3231-302B-BFCF-76A6A1A142E6}"/>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D740FFFC-8A7B-2AAD-0DD7-CD9D284DD01D}"/>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6A947D51-3780-9DA5-0D3E-7B1BA94DE834}"/>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A0933FBD-B12A-47A8-59F7-7669C7917BFA}"/>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5852380E-F2BA-1650-234F-C005ACBC5E09}"/>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7" name="Conector recto de flecha 36">
            <a:extLst>
              <a:ext uri="{FF2B5EF4-FFF2-40B4-BE49-F238E27FC236}">
                <a16:creationId xmlns:a16="http://schemas.microsoft.com/office/drawing/2014/main" id="{F14E1224-389D-F2D7-556E-44DABB4BA36E}"/>
              </a:ext>
            </a:extLst>
          </p:cNvPr>
          <p:cNvCxnSpPr>
            <a:cxnSpLocks/>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9DD6B2B3-26E5-7055-C2F5-5527EB681F70}"/>
              </a:ext>
            </a:extLst>
          </p:cNvPr>
          <p:cNvCxnSpPr>
            <a:cxnSpLocks/>
            <a:stCxn id="6"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9768BBEE-1856-6AA5-6DCC-D31943DFDA1B}"/>
              </a:ext>
            </a:extLst>
          </p:cNvPr>
          <p:cNvCxnSpPr>
            <a:cxnSpLocks/>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3AE31DD2-524B-D311-C9D8-2CB5617DC78B}"/>
              </a:ext>
            </a:extLst>
          </p:cNvPr>
          <p:cNvCxnSpPr>
            <a:cxnSpLocks/>
            <a:stCxn id="6"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ED2B4E80-B6BC-2D1E-1EEB-837A35F13611}"/>
              </a:ext>
            </a:extLst>
          </p:cNvPr>
          <p:cNvCxnSpPr>
            <a:cxnSpLocks/>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3DD067C-09E7-916C-DA61-801CA2400217}"/>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DEDCBD98-8228-2F3D-6E8E-5226CF65F01A}"/>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762353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rtl="0">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a:t>
            </a:r>
            <a:r>
              <a:rPr lang="es-ES" b="1" dirty="0">
                <a:solidFill>
                  <a:srgbClr val="57BCE5"/>
                </a:solidFill>
                <a:latin typeface="Corbel"/>
              </a:rPr>
              <a:t>G</a:t>
            </a:r>
            <a:endParaRPr lang="es-ES" dirty="0"/>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2344441887"/>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dirty="0"/>
                        <a:t>-</a:t>
                      </a:r>
                      <a:endParaRPr lang="es-CL" dirty="0"/>
                    </a:p>
                  </a:txBody>
                  <a:tcPr/>
                </a:tc>
                <a:tc>
                  <a:txBody>
                    <a:bodyPr/>
                    <a:lstStyle/>
                    <a:p>
                      <a:r>
                        <a:rPr lang="es-ES" dirty="0"/>
                        <a:t>X</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b="0" dirty="0"/>
                        <a:t>F</a:t>
                      </a:r>
                      <a:endParaRPr lang="es-CL" b="0"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1" dirty="0"/>
                        <a:t>F</a:t>
                      </a:r>
                      <a:endParaRPr lang="es-CL" b="1" dirty="0"/>
                    </a:p>
                  </a:txBody>
                  <a:tcPr/>
                </a:tc>
                <a:tc>
                  <a:txBody>
                    <a:bodyPr/>
                    <a:lstStyle/>
                    <a:p>
                      <a:r>
                        <a:rPr lang="es-ES" b="0" dirty="0"/>
                        <a:t>T</a:t>
                      </a:r>
                      <a:endParaRPr lang="es-CL" b="0" dirty="0"/>
                    </a:p>
                  </a:txBody>
                  <a:tcPr/>
                </a:tc>
                <a:extLst>
                  <a:ext uri="{0D108BD9-81ED-4DB2-BD59-A6C34878D82A}">
                    <a16:rowId xmlns:a16="http://schemas.microsoft.com/office/drawing/2014/main" val="3969123566"/>
                  </a:ext>
                </a:extLst>
              </a:tr>
            </a:tbl>
          </a:graphicData>
        </a:graphic>
      </p:graphicFrame>
      <p:sp>
        <p:nvSpPr>
          <p:cNvPr id="3" name="Elipse 2">
            <a:extLst>
              <a:ext uri="{FF2B5EF4-FFF2-40B4-BE49-F238E27FC236}">
                <a16:creationId xmlns:a16="http://schemas.microsoft.com/office/drawing/2014/main" id="{17AE0318-CF76-8845-B8C1-2068FC828BA7}"/>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D0F78F2B-5B55-8A72-B329-15413836622C}"/>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9EF65753-96B6-3401-6A0B-5D22E3A99EC7}"/>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4D0FD7D0-594E-A83D-E052-750B838FDEA9}"/>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333BAD64-812B-B912-B2A4-83C3064524C9}"/>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A55CF321-D71B-2892-A49A-A5EC7A91B81D}"/>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E520A5CD-C758-02D5-D778-A5A13BE05F9F}"/>
              </a:ext>
            </a:extLst>
          </p:cNvPr>
          <p:cNvSpPr/>
          <p:nvPr/>
        </p:nvSpPr>
        <p:spPr>
          <a:xfrm>
            <a:off x="8974732" y="5534670"/>
            <a:ext cx="792088" cy="734580"/>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EFFF8EAA-0CCB-940F-ADE3-557F27D78F57}"/>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958B2A39-5C99-7F75-BD2F-1E9F005055D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16" name="CuadroTexto 15">
            <a:extLst>
              <a:ext uri="{FF2B5EF4-FFF2-40B4-BE49-F238E27FC236}">
                <a16:creationId xmlns:a16="http://schemas.microsoft.com/office/drawing/2014/main" id="{8B8D3E50-5C4D-58CB-1C81-D26AD791700F}"/>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AE32561F-C53F-17CF-5D49-36D286E43DE2}"/>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A8B4F5D9-37A9-8053-02D1-EF39102AF2A1}"/>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1F99A5D5-1E59-3ADB-55F6-713BBD162849}"/>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4D9E868C-7FA0-7C82-9ED5-8D1D9AB163AB}"/>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5CE54757-CAA5-B997-5756-E314DA40BAA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136047C7-A75D-D0F7-9496-C054DF34CDB7}"/>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7" name="Conector recto de flecha 36">
            <a:extLst>
              <a:ext uri="{FF2B5EF4-FFF2-40B4-BE49-F238E27FC236}">
                <a16:creationId xmlns:a16="http://schemas.microsoft.com/office/drawing/2014/main" id="{8DEA1538-442E-A191-5E2D-3733E8696CBA}"/>
              </a:ext>
            </a:extLst>
          </p:cNvPr>
          <p:cNvCxnSpPr>
            <a:cxnSpLocks/>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D9E1E0C1-923C-CEDD-BE1A-F0AF7444EA10}"/>
              </a:ext>
            </a:extLst>
          </p:cNvPr>
          <p:cNvCxnSpPr>
            <a:cxnSpLocks/>
            <a:stCxn id="6"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BD08B28A-0529-116F-AB4E-9F089431EE0B}"/>
              </a:ext>
            </a:extLst>
          </p:cNvPr>
          <p:cNvCxnSpPr>
            <a:cxnSpLocks/>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201E03E6-1E92-7A47-94E1-C3A6A7C1F398}"/>
              </a:ext>
            </a:extLst>
          </p:cNvPr>
          <p:cNvCxnSpPr>
            <a:cxnSpLocks/>
            <a:stCxn id="6"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1C746D88-226B-4213-E47D-0C93FCD14AD8}"/>
              </a:ext>
            </a:extLst>
          </p:cNvPr>
          <p:cNvCxnSpPr>
            <a:cxnSpLocks/>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09D25EA6-906D-34BF-B581-DB9B95C4301F}"/>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83879BAD-9B28-C39A-4DEA-AB0DEBE4C8D8}"/>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010304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por orden de </a:t>
            </a:r>
            <a:r>
              <a:rPr lang="es-ES" dirty="0">
                <a:solidFill>
                  <a:schemeClr val="accent4">
                    <a:lumMod val="75000"/>
                  </a:schemeClr>
                </a:solidFill>
              </a:rPr>
              <a:t>Queue</a:t>
            </a:r>
            <a:r>
              <a:rPr lang="es-ES" dirty="0"/>
              <a:t>:</a:t>
            </a:r>
          </a:p>
          <a:p>
            <a:pPr marL="0" indent="0" algn="ctr" rtl="0">
              <a:buNone/>
            </a:pPr>
            <a:r>
              <a:rPr kumimoji="0" lang="es-ES" sz="2400" b="1" i="0" u="none" strike="noStrike" kern="1200" cap="none" spc="0" normalizeH="0" baseline="0" noProof="0" dirty="0">
                <a:ln>
                  <a:noFill/>
                </a:ln>
                <a:solidFill>
                  <a:srgbClr val="57BCE5"/>
                </a:solidFill>
                <a:effectLst/>
                <a:uLnTx/>
                <a:uFillTx/>
                <a:latin typeface="Corbel"/>
                <a:ea typeface="+mn-ea"/>
                <a:cs typeface="+mn-cs"/>
              </a:rPr>
              <a:t>c = </a:t>
            </a:r>
            <a:r>
              <a:rPr lang="es-ES" b="1" dirty="0">
                <a:solidFill>
                  <a:srgbClr val="57BCE5"/>
                </a:solidFill>
                <a:latin typeface="Corbel"/>
              </a:rPr>
              <a:t>H</a:t>
            </a:r>
            <a:endParaRPr lang="es-ES" dirty="0"/>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58516288"/>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1" dirty="0"/>
                        <a:t>T</a:t>
                      </a:r>
                      <a:endParaRPr lang="es-CL" b="1"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1" dirty="0"/>
                        <a:t>F</a:t>
                      </a:r>
                      <a:endParaRPr lang="es-CL" b="1" dirty="0"/>
                    </a:p>
                  </a:txBody>
                  <a:tcPr/>
                </a:tc>
                <a:extLst>
                  <a:ext uri="{0D108BD9-81ED-4DB2-BD59-A6C34878D82A}">
                    <a16:rowId xmlns:a16="http://schemas.microsoft.com/office/drawing/2014/main" val="3969123566"/>
                  </a:ext>
                </a:extLst>
              </a:tr>
            </a:tbl>
          </a:graphicData>
        </a:graphic>
      </p:graphicFrame>
      <p:sp>
        <p:nvSpPr>
          <p:cNvPr id="3" name="Elipse 2">
            <a:extLst>
              <a:ext uri="{FF2B5EF4-FFF2-40B4-BE49-F238E27FC236}">
                <a16:creationId xmlns:a16="http://schemas.microsoft.com/office/drawing/2014/main" id="{ECAD8D4D-908E-AAAC-0B6C-69E89E61E900}"/>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C9E3C28F-E380-B3CE-4580-8A64871EF218}"/>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190561E6-5679-8D26-1505-12B6AA56279C}"/>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D6C61707-2EB0-6719-A152-D1921CE3F40B}"/>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780C1C3C-6DA8-B597-60D5-8CFA30BE1B87}"/>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6D891C6A-2709-E220-7686-A3899DA11434}"/>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6395A3FB-CB1E-4C9F-6C24-7D436CD8C241}"/>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2FCE0971-C161-2ABD-775E-6167DF867B01}"/>
              </a:ext>
            </a:extLst>
          </p:cNvPr>
          <p:cNvSpPr/>
          <p:nvPr/>
        </p:nvSpPr>
        <p:spPr>
          <a:xfrm>
            <a:off x="10774424" y="2966435"/>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C0F990FD-40AF-3F35-5383-DF550017E7D1}"/>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16" name="CuadroTexto 15">
            <a:extLst>
              <a:ext uri="{FF2B5EF4-FFF2-40B4-BE49-F238E27FC236}">
                <a16:creationId xmlns:a16="http://schemas.microsoft.com/office/drawing/2014/main" id="{64019D5D-3969-4722-A4D6-1DFA127D6A0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603859B6-E089-BA49-B9D3-4F4CD1BAC0D1}"/>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8E8F6D84-0AC4-A0EE-8ED1-C265966EC374}"/>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C28EA03F-D976-772F-FC63-4B9E3C66C87B}"/>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3FE4DFDB-D2C3-B0B4-757F-E700999E9767}"/>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F01179E3-7FE8-6C1A-0A8A-B2EF9EA4FEB2}"/>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18DCF876-E376-90FB-D717-A8F23397A2E9}"/>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7" name="Conector recto de flecha 36">
            <a:extLst>
              <a:ext uri="{FF2B5EF4-FFF2-40B4-BE49-F238E27FC236}">
                <a16:creationId xmlns:a16="http://schemas.microsoft.com/office/drawing/2014/main" id="{A38B6EE8-89A4-2415-A2AA-09ABDE6DC809}"/>
              </a:ext>
            </a:extLst>
          </p:cNvPr>
          <p:cNvCxnSpPr>
            <a:cxnSpLocks/>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BC1CE2AB-6B28-824E-9818-86E1F0C5CC43}"/>
              </a:ext>
            </a:extLst>
          </p:cNvPr>
          <p:cNvCxnSpPr>
            <a:cxnSpLocks/>
            <a:stCxn id="6"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31381846-66CE-D2BA-CF23-9414B2579A25}"/>
              </a:ext>
            </a:extLst>
          </p:cNvPr>
          <p:cNvCxnSpPr>
            <a:cxnSpLocks/>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CD5B724-C929-2A4E-8633-81CC240AD85C}"/>
              </a:ext>
            </a:extLst>
          </p:cNvPr>
          <p:cNvCxnSpPr>
            <a:cxnSpLocks/>
            <a:stCxn id="6"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4F7E66C0-51F6-E6DA-3568-5EED88087DB5}"/>
              </a:ext>
            </a:extLst>
          </p:cNvPr>
          <p:cNvCxnSpPr>
            <a:cxnSpLocks/>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72546BB9-2BD2-A3E2-4BAC-EF45A1C39776}"/>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DC092F60-1749-2130-9F22-7F5C18AC2644}"/>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1680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BFS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Y listo!!!</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233023979"/>
              </p:ext>
            </p:extLst>
          </p:nvPr>
        </p:nvGraphicFramePr>
        <p:xfrm>
          <a:off x="1522413" y="4910727"/>
          <a:ext cx="4937214" cy="146304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b="0" dirty="0"/>
                        <a:t>-</a:t>
                      </a:r>
                      <a:endParaRPr lang="es-CL" b="0" dirty="0"/>
                    </a:p>
                  </a:txBody>
                  <a:tcPr/>
                </a:tc>
                <a:tc>
                  <a:txBody>
                    <a:bodyPr/>
                    <a:lstStyle/>
                    <a:p>
                      <a:r>
                        <a:rPr lang="es-ES" dirty="0"/>
                        <a:t>-</a:t>
                      </a:r>
                      <a:endParaRPr lang="es-CL" dirty="0"/>
                    </a:p>
                  </a:txBody>
                  <a:tcPr/>
                </a:tc>
                <a:tc>
                  <a:txBody>
                    <a:bodyPr/>
                    <a:lstStyle/>
                    <a:p>
                      <a:r>
                        <a:rPr lang="es-ES" dirty="0"/>
                        <a:t>-</a:t>
                      </a:r>
                      <a:endParaRPr lang="es-CL" dirty="0"/>
                    </a:p>
                  </a:txBody>
                  <a:tcPr/>
                </a:tc>
                <a:extLst>
                  <a:ext uri="{0D108BD9-81ED-4DB2-BD59-A6C34878D82A}">
                    <a16:rowId xmlns:a16="http://schemas.microsoft.com/office/drawing/2014/main" val="68417774"/>
                  </a:ext>
                </a:extLst>
              </a:tr>
              <a:tr h="329514">
                <a:tc>
                  <a:txBody>
                    <a:bodyPr/>
                    <a:lstStyle/>
                    <a:p>
                      <a:r>
                        <a:rPr lang="es-ES" sz="1800" kern="1200" dirty="0">
                          <a:solidFill>
                            <a:schemeClr val="accent6">
                              <a:lumMod val="60000"/>
                              <a:lumOff val="40000"/>
                            </a:schemeClr>
                          </a:solidFill>
                          <a:latin typeface="+mn-lt"/>
                          <a:ea typeface="+mn-ea"/>
                          <a:cs typeface="+mn-cs"/>
                        </a:rPr>
                        <a:t>Visited</a:t>
                      </a:r>
                      <a:endParaRPr lang="es-CL" sz="1800" kern="1200" dirty="0">
                        <a:solidFill>
                          <a:schemeClr val="accent6">
                            <a:lumMod val="60000"/>
                            <a:lumOff val="40000"/>
                          </a:schemeClr>
                        </a:solidFill>
                        <a:latin typeface="+mn-lt"/>
                        <a:ea typeface="+mn-ea"/>
                        <a:cs typeface="+mn-cs"/>
                      </a:endParaRPr>
                    </a:p>
                  </a:txBody>
                  <a:tcPr/>
                </a:tc>
                <a:tc>
                  <a:txBody>
                    <a:bodyPr/>
                    <a:lstStyle/>
                    <a:p>
                      <a:r>
                        <a:rPr lang="es-ES" dirty="0"/>
                        <a:t>T</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b="0" dirty="0"/>
                        <a:t>T</a:t>
                      </a:r>
                      <a:endParaRPr lang="es-CL" b="0" dirty="0"/>
                    </a:p>
                  </a:txBody>
                  <a:tcPr/>
                </a:tc>
                <a:extLst>
                  <a:ext uri="{0D108BD9-81ED-4DB2-BD59-A6C34878D82A}">
                    <a16:rowId xmlns:a16="http://schemas.microsoft.com/office/drawing/2014/main" val="1793491948"/>
                  </a:ext>
                </a:extLst>
              </a:tr>
              <a:tr h="329514">
                <a:tc>
                  <a:txBody>
                    <a:bodyPr/>
                    <a:lstStyle/>
                    <a:p>
                      <a:r>
                        <a:rPr lang="es-ES" sz="1800" kern="1200" dirty="0">
                          <a:solidFill>
                            <a:schemeClr val="accent2">
                              <a:lumMod val="50000"/>
                            </a:schemeClr>
                          </a:solidFill>
                          <a:latin typeface="+mn-lt"/>
                          <a:ea typeface="+mn-ea"/>
                          <a:cs typeface="+mn-cs"/>
                        </a:rPr>
                        <a:t>Inqueue</a:t>
                      </a:r>
                      <a:endParaRPr lang="es-CL" sz="1800" kern="1200" dirty="0">
                        <a:solidFill>
                          <a:schemeClr val="accent2">
                            <a:lumMod val="50000"/>
                          </a:schemeClr>
                        </a:solidFill>
                        <a:latin typeface="+mn-lt"/>
                        <a:ea typeface="+mn-ea"/>
                        <a:cs typeface="+mn-cs"/>
                      </a:endParaRPr>
                    </a:p>
                  </a:txBody>
                  <a:tcPr/>
                </a:tc>
                <a:tc>
                  <a:txBody>
                    <a:bodyPr/>
                    <a:lstStyle/>
                    <a:p>
                      <a:r>
                        <a:rPr lang="es-ES" dirty="0"/>
                        <a:t>F</a:t>
                      </a:r>
                      <a:endParaRPr lang="es-CL"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tc>
                  <a:txBody>
                    <a:bodyPr/>
                    <a:lstStyle/>
                    <a:p>
                      <a:r>
                        <a:rPr lang="es-ES" b="0" dirty="0"/>
                        <a:t>F</a:t>
                      </a:r>
                      <a:endParaRPr lang="es-CL" b="0" dirty="0"/>
                    </a:p>
                  </a:txBody>
                  <a:tcPr/>
                </a:tc>
                <a:extLst>
                  <a:ext uri="{0D108BD9-81ED-4DB2-BD59-A6C34878D82A}">
                    <a16:rowId xmlns:a16="http://schemas.microsoft.com/office/drawing/2014/main" val="3969123566"/>
                  </a:ext>
                </a:extLst>
              </a:tr>
            </a:tbl>
          </a:graphicData>
        </a:graphic>
      </p:graphicFrame>
      <p:sp>
        <p:nvSpPr>
          <p:cNvPr id="3" name="Elipse 2">
            <a:extLst>
              <a:ext uri="{FF2B5EF4-FFF2-40B4-BE49-F238E27FC236}">
                <a16:creationId xmlns:a16="http://schemas.microsoft.com/office/drawing/2014/main" id="{ECAD8D4D-908E-AAAC-0B6C-69E89E61E900}"/>
              </a:ext>
            </a:extLst>
          </p:cNvPr>
          <p:cNvSpPr/>
          <p:nvPr/>
        </p:nvSpPr>
        <p:spPr>
          <a:xfrm>
            <a:off x="7534296" y="3010608"/>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C9E3C28F-E380-B3CE-4580-8A64871EF218}"/>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190561E6-5679-8D26-1505-12B6AA56279C}"/>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D6C61707-2EB0-6719-A152-D1921CE3F40B}"/>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780C1C3C-6DA8-B597-60D5-8CFA30BE1B87}"/>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6D891C6A-2709-E220-7686-A3899DA11434}"/>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6395A3FB-CB1E-4C9F-6C24-7D436CD8C241}"/>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2FCE0971-C161-2ABD-775E-6167DF867B01}"/>
              </a:ext>
            </a:extLst>
          </p:cNvPr>
          <p:cNvSpPr/>
          <p:nvPr/>
        </p:nvSpPr>
        <p:spPr>
          <a:xfrm>
            <a:off x="10774424"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C0F990FD-40AF-3F35-5383-DF550017E7D1}"/>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16" name="CuadroTexto 15">
            <a:extLst>
              <a:ext uri="{FF2B5EF4-FFF2-40B4-BE49-F238E27FC236}">
                <a16:creationId xmlns:a16="http://schemas.microsoft.com/office/drawing/2014/main" id="{64019D5D-3969-4722-A4D6-1DFA127D6A0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603859B6-E089-BA49-B9D3-4F4CD1BAC0D1}"/>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8E8F6D84-0AC4-A0EE-8ED1-C265966EC374}"/>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C28EA03F-D976-772F-FC63-4B9E3C66C87B}"/>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3FE4DFDB-D2C3-B0B4-757F-E700999E9767}"/>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F01179E3-7FE8-6C1A-0A8A-B2EF9EA4FEB2}"/>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18DCF876-E376-90FB-D717-A8F23397A2E9}"/>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7" name="Conector recto de flecha 36">
            <a:extLst>
              <a:ext uri="{FF2B5EF4-FFF2-40B4-BE49-F238E27FC236}">
                <a16:creationId xmlns:a16="http://schemas.microsoft.com/office/drawing/2014/main" id="{A38B6EE8-89A4-2415-A2AA-09ABDE6DC809}"/>
              </a:ext>
            </a:extLst>
          </p:cNvPr>
          <p:cNvCxnSpPr>
            <a:cxnSpLocks/>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BC1CE2AB-6B28-824E-9818-86E1F0C5CC43}"/>
              </a:ext>
            </a:extLst>
          </p:cNvPr>
          <p:cNvCxnSpPr>
            <a:cxnSpLocks/>
            <a:stCxn id="6" idx="6"/>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31381846-66CE-D2BA-CF23-9414B2579A25}"/>
              </a:ext>
            </a:extLst>
          </p:cNvPr>
          <p:cNvCxnSpPr>
            <a:cxnSpLocks/>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CD5B724-C929-2A4E-8633-81CC240AD85C}"/>
              </a:ext>
            </a:extLst>
          </p:cNvPr>
          <p:cNvCxnSpPr>
            <a:cxnSpLocks/>
            <a:stCxn id="6"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4F7E66C0-51F6-E6DA-3568-5EED88087DB5}"/>
              </a:ext>
            </a:extLst>
          </p:cNvPr>
          <p:cNvCxnSpPr>
            <a:cxnSpLocks/>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72546BB9-2BD2-A3E2-4BAC-EF45A1C39776}"/>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DC092F60-1749-2130-9F22-7F5C18AC2644}"/>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11219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u="sng" dirty="0"/>
              <a:t>Parte I: Algoritmos</a:t>
            </a:r>
            <a:br>
              <a:rPr lang="es-ES" b="1" dirty="0"/>
            </a:br>
            <a:r>
              <a:rPr lang="es-ES" b="1" dirty="0"/>
              <a:t>Estructuras de Datos</a:t>
            </a:r>
          </a:p>
        </p:txBody>
      </p:sp>
      <p:sp>
        <p:nvSpPr>
          <p:cNvPr id="4" name="Marcador de posición de texto 3"/>
          <p:cNvSpPr>
            <a:spLocks noGrp="1"/>
          </p:cNvSpPr>
          <p:nvPr>
            <p:ph type="body" sz="half" idx="2"/>
          </p:nvPr>
        </p:nvSpPr>
        <p:spPr>
          <a:xfrm>
            <a:off x="1522414" y="1772816"/>
            <a:ext cx="2743200" cy="4392488"/>
          </a:xfrm>
        </p:spPr>
        <p:txBody>
          <a:bodyPr rtlCol="0" anchor="t">
            <a:normAutofit/>
          </a:bodyPr>
          <a:lstStyle/>
          <a:p>
            <a:pPr rtl="0"/>
            <a:r>
              <a:rPr lang="es-ES" dirty="0"/>
              <a:t>En el libro “Grokking Algorithms” de la bibliografía del ramo, nos dice que veamos la memoria de un computador como cajones en una repisa.</a:t>
            </a:r>
          </a:p>
          <a:p>
            <a:pPr rtl="0"/>
            <a:r>
              <a:rPr lang="es-ES" dirty="0"/>
              <a:t>En la que en cada cajón guardamos un dato, y ese cajón, tiene una posición.</a:t>
            </a:r>
          </a:p>
          <a:p>
            <a:pPr rtl="0"/>
            <a:r>
              <a:rPr lang="es-ES" dirty="0"/>
              <a:t>A la hora de guardar un dato en la memoria, le pides al computador espacio, y este te da una posición.</a:t>
            </a:r>
          </a:p>
          <a:p>
            <a:pPr rtl="0"/>
            <a:r>
              <a:rPr lang="es-ES" dirty="0"/>
              <a:t>Y al momento de guardar varios datos, necesitaremos una lista, para esto, hay varios métodos.</a:t>
            </a:r>
          </a:p>
        </p:txBody>
      </p:sp>
      <p:graphicFrame>
        <p:nvGraphicFramePr>
          <p:cNvPr id="9" name="Tabla 9">
            <a:extLst>
              <a:ext uri="{FF2B5EF4-FFF2-40B4-BE49-F238E27FC236}">
                <a16:creationId xmlns:a16="http://schemas.microsoft.com/office/drawing/2014/main" id="{1A6727DB-2F89-CD2B-4355-91BBD1B950E3}"/>
              </a:ext>
            </a:extLst>
          </p:cNvPr>
          <p:cNvGraphicFramePr>
            <a:graphicFrameLocks noGrp="1"/>
          </p:cNvGraphicFramePr>
          <p:nvPr>
            <p:ph idx="1"/>
            <p:extLst>
              <p:ext uri="{D42A27DB-BD31-4B8C-83A1-F6EECF244321}">
                <p14:modId xmlns:p14="http://schemas.microsoft.com/office/powerpoint/2010/main" val="3041989325"/>
              </p:ext>
            </p:extLst>
          </p:nvPr>
        </p:nvGraphicFramePr>
        <p:xfrm>
          <a:off x="4774257" y="3084801"/>
          <a:ext cx="5541494" cy="1682182"/>
        </p:xfrm>
        <a:graphic>
          <a:graphicData uri="http://schemas.openxmlformats.org/drawingml/2006/table">
            <a:tbl>
              <a:tblPr bandRow="1">
                <a:tableStyleId>{638B1855-1B75-4FBE-930C-398BA8C253C6}</a:tableStyleId>
              </a:tblPr>
              <a:tblGrid>
                <a:gridCol w="791642">
                  <a:extLst>
                    <a:ext uri="{9D8B030D-6E8A-4147-A177-3AD203B41FA5}">
                      <a16:colId xmlns:a16="http://schemas.microsoft.com/office/drawing/2014/main" val="999846552"/>
                    </a:ext>
                  </a:extLst>
                </a:gridCol>
                <a:gridCol w="791642">
                  <a:extLst>
                    <a:ext uri="{9D8B030D-6E8A-4147-A177-3AD203B41FA5}">
                      <a16:colId xmlns:a16="http://schemas.microsoft.com/office/drawing/2014/main" val="3110751121"/>
                    </a:ext>
                  </a:extLst>
                </a:gridCol>
                <a:gridCol w="791642">
                  <a:extLst>
                    <a:ext uri="{9D8B030D-6E8A-4147-A177-3AD203B41FA5}">
                      <a16:colId xmlns:a16="http://schemas.microsoft.com/office/drawing/2014/main" val="269017251"/>
                    </a:ext>
                  </a:extLst>
                </a:gridCol>
                <a:gridCol w="791642">
                  <a:extLst>
                    <a:ext uri="{9D8B030D-6E8A-4147-A177-3AD203B41FA5}">
                      <a16:colId xmlns:a16="http://schemas.microsoft.com/office/drawing/2014/main" val="2006812962"/>
                    </a:ext>
                  </a:extLst>
                </a:gridCol>
                <a:gridCol w="791642">
                  <a:extLst>
                    <a:ext uri="{9D8B030D-6E8A-4147-A177-3AD203B41FA5}">
                      <a16:colId xmlns:a16="http://schemas.microsoft.com/office/drawing/2014/main" val="12295634"/>
                    </a:ext>
                  </a:extLst>
                </a:gridCol>
                <a:gridCol w="791642">
                  <a:extLst>
                    <a:ext uri="{9D8B030D-6E8A-4147-A177-3AD203B41FA5}">
                      <a16:colId xmlns:a16="http://schemas.microsoft.com/office/drawing/2014/main" val="3794895817"/>
                    </a:ext>
                  </a:extLst>
                </a:gridCol>
                <a:gridCol w="791642">
                  <a:extLst>
                    <a:ext uri="{9D8B030D-6E8A-4147-A177-3AD203B41FA5}">
                      <a16:colId xmlns:a16="http://schemas.microsoft.com/office/drawing/2014/main" val="1977935627"/>
                    </a:ext>
                  </a:extLst>
                </a:gridCol>
              </a:tblGrid>
              <a:tr h="526132">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El apellido de Führer</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Furrys de la licenciatura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Frac de Menta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Las banderas de las GDA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El vendedor de Frozen</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Teorema 4 Prima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Jueves de Racismo</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extLst>
                  <a:ext uri="{0D108BD9-81ED-4DB2-BD59-A6C34878D82A}">
                    <a16:rowId xmlns:a16="http://schemas.microsoft.com/office/drawing/2014/main" val="1705129607"/>
                  </a:ext>
                </a:extLst>
              </a:tr>
              <a:tr h="467992">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Viernes con clases</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NotMilk del DCC</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noProof="0" dirty="0">
                          <a:solidFill>
                            <a:schemeClr val="lt1"/>
                          </a:solidFill>
                          <a:latin typeface="Comic Sans MS" panose="030F0702030302020204" pitchFamily="66" charset="0"/>
                          <a:ea typeface="Yu Gothic" panose="020B0400000000000000" pitchFamily="34" charset="-128"/>
                          <a:cs typeface="+mn-cs"/>
                        </a:rPr>
                        <a:t>yoniee</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 kern="1200" noProof="0" dirty="0">
                          <a:solidFill>
                            <a:schemeClr val="lt1"/>
                          </a:solidFill>
                          <a:latin typeface="Comic Sans MS" panose="030F0702030302020204" pitchFamily="66" charset="0"/>
                          <a:ea typeface="Yu Gothic" panose="020B0400000000000000" pitchFamily="34" charset="-128"/>
                          <a:cs typeface="+mn-cs"/>
                        </a:rPr>
                        <a:t>Ingecos en LICC</a:t>
                      </a:r>
                      <a:endParaRPr lang="es-CL" sz="800" kern="1200" noProof="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Tritón de Naranja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Gorro de Rana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 kern="1200" dirty="0">
                          <a:solidFill>
                            <a:schemeClr val="lt1"/>
                          </a:solidFill>
                          <a:latin typeface="Comic Sans MS" panose="030F0702030302020204" pitchFamily="66" charset="0"/>
                          <a:ea typeface="Yu Gothic" panose="020B0400000000000000" pitchFamily="34" charset="-128"/>
                          <a:cs typeface="+mn-cs"/>
                        </a:rPr>
                        <a:t>Marco Ruiz</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extLst>
                  <a:ext uri="{0D108BD9-81ED-4DB2-BD59-A6C34878D82A}">
                    <a16:rowId xmlns:a16="http://schemas.microsoft.com/office/drawing/2014/main" val="3195028675"/>
                  </a:ext>
                </a:extLst>
              </a:tr>
              <a:tr h="688058">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Fechas de almuerzo con la GDA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 kern="1200" dirty="0">
                          <a:solidFill>
                            <a:schemeClr val="lt1"/>
                          </a:solidFill>
                          <a:latin typeface="Comic Sans MS" panose="030F0702030302020204" pitchFamily="66" charset="0"/>
                          <a:ea typeface="Yu Gothic" panose="020B0400000000000000" pitchFamily="34" charset="-128"/>
                          <a:cs typeface="+mn-cs"/>
                        </a:rPr>
                        <a:t>Tu grupo en filosofía (era de sociología</a:t>
                      </a:r>
                      <a:r>
                        <a:rPr lang="es-CL" sz="800" kern="1200" dirty="0">
                          <a:solidFill>
                            <a:schemeClr val="lt1"/>
                          </a:solidFill>
                          <a:latin typeface="Comic Sans MS" panose="030F0702030302020204" pitchFamily="66" charset="0"/>
                          <a:ea typeface="Yu Gothic" panose="020B0400000000000000" pitchFamily="34" charset="-128"/>
                          <a:cs typeface="+mn-cs"/>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 kern="1200" dirty="0">
                          <a:solidFill>
                            <a:schemeClr val="lt1"/>
                          </a:solidFill>
                          <a:latin typeface="Comic Sans MS" panose="030F0702030302020204" pitchFamily="66" charset="0"/>
                          <a:ea typeface="Yu Gothic" panose="020B0400000000000000" pitchFamily="34" charset="-128"/>
                          <a:cs typeface="+mn-cs"/>
                        </a:rPr>
                        <a:t>Rodrigo Vargas x Thomas Führer</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La respuesta de Thomas F. a la Mylla en álgebra</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 kern="1200" noProof="0" dirty="0">
                          <a:solidFill>
                            <a:schemeClr val="lt1"/>
                          </a:solidFill>
                          <a:latin typeface="Comic Sans MS" panose="030F0702030302020204" pitchFamily="66" charset="0"/>
                          <a:ea typeface="Yu Gothic" panose="020B0400000000000000" pitchFamily="34" charset="-128"/>
                          <a:cs typeface="+mn-cs"/>
                        </a:rPr>
                        <a:t>Los lockers de nuestra sala.</a:t>
                      </a:r>
                      <a:endParaRPr lang="es-CL" sz="800" kern="1200" noProof="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Promedio de la última i. de cálculo</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tc>
                  <a:txBody>
                    <a:bodyPr/>
                    <a:lstStyle/>
                    <a:p>
                      <a:pPr marL="0" algn="l" defTabSz="914400" rtl="0" eaLnBrk="1" latinLnBrk="0" hangingPunct="1"/>
                      <a:r>
                        <a:rPr lang="es-ES" sz="800" kern="1200" dirty="0">
                          <a:solidFill>
                            <a:schemeClr val="lt1"/>
                          </a:solidFill>
                          <a:latin typeface="Comic Sans MS" panose="030F0702030302020204" pitchFamily="66" charset="0"/>
                          <a:ea typeface="Yu Gothic" panose="020B0400000000000000" pitchFamily="34" charset="-128"/>
                          <a:cs typeface="+mn-cs"/>
                        </a:rPr>
                        <a:t>Lxs otrxs candidatos a Rep. Gen. de LICC T.T</a:t>
                      </a:r>
                      <a:endParaRPr lang="es-CL" sz="800" kern="1200" dirty="0">
                        <a:solidFill>
                          <a:schemeClr val="lt1"/>
                        </a:solidFill>
                        <a:latin typeface="Comic Sans MS" panose="030F0702030302020204" pitchFamily="66" charset="0"/>
                        <a:ea typeface="Yu Gothic" panose="020B0400000000000000" pitchFamily="34" charset="-128"/>
                        <a:cs typeface="+mn-cs"/>
                      </a:endParaRPr>
                    </a:p>
                  </a:txBody>
                  <a:tcPr/>
                </a:tc>
                <a:extLst>
                  <a:ext uri="{0D108BD9-81ED-4DB2-BD59-A6C34878D82A}">
                    <a16:rowId xmlns:a16="http://schemas.microsoft.com/office/drawing/2014/main" val="559585277"/>
                  </a:ext>
                </a:extLst>
              </a:tr>
            </a:tbl>
          </a:graphicData>
        </a:graphic>
      </p:graphicFrame>
      <p:sp>
        <p:nvSpPr>
          <p:cNvPr id="3" name="CuadroTexto 2">
            <a:extLst>
              <a:ext uri="{FF2B5EF4-FFF2-40B4-BE49-F238E27FC236}">
                <a16:creationId xmlns:a16="http://schemas.microsoft.com/office/drawing/2014/main" id="{4FF6B3D9-BAEE-EAC1-27E4-AB25F341D84D}"/>
              </a:ext>
            </a:extLst>
          </p:cNvPr>
          <p:cNvSpPr txBox="1"/>
          <p:nvPr/>
        </p:nvSpPr>
        <p:spPr>
          <a:xfrm>
            <a:off x="5302465" y="3428999"/>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00</a:t>
            </a:r>
            <a:endParaRPr lang="es-CL" sz="800" dirty="0">
              <a:latin typeface="Arial Rounded MT Bold" panose="020F0704030504030204" pitchFamily="34" charset="0"/>
            </a:endParaRPr>
          </a:p>
        </p:txBody>
      </p:sp>
      <p:sp>
        <p:nvSpPr>
          <p:cNvPr id="5" name="CuadroTexto 4">
            <a:extLst>
              <a:ext uri="{FF2B5EF4-FFF2-40B4-BE49-F238E27FC236}">
                <a16:creationId xmlns:a16="http://schemas.microsoft.com/office/drawing/2014/main" id="{94472B86-40BB-C466-5B9B-E1B4C89D6977}"/>
              </a:ext>
            </a:extLst>
          </p:cNvPr>
          <p:cNvSpPr txBox="1"/>
          <p:nvPr/>
        </p:nvSpPr>
        <p:spPr>
          <a:xfrm>
            <a:off x="6096640" y="3428999"/>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01</a:t>
            </a:r>
            <a:endParaRPr lang="es-CL" sz="800" dirty="0">
              <a:latin typeface="Arial Rounded MT Bold" panose="020F0704030504030204" pitchFamily="34" charset="0"/>
            </a:endParaRPr>
          </a:p>
        </p:txBody>
      </p:sp>
      <p:sp>
        <p:nvSpPr>
          <p:cNvPr id="6" name="CuadroTexto 5">
            <a:extLst>
              <a:ext uri="{FF2B5EF4-FFF2-40B4-BE49-F238E27FC236}">
                <a16:creationId xmlns:a16="http://schemas.microsoft.com/office/drawing/2014/main" id="{BA7313B9-5AA7-D531-AA20-E2047A4CEC28}"/>
              </a:ext>
            </a:extLst>
          </p:cNvPr>
          <p:cNvSpPr txBox="1"/>
          <p:nvPr/>
        </p:nvSpPr>
        <p:spPr>
          <a:xfrm>
            <a:off x="6890815" y="3428998"/>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02</a:t>
            </a:r>
            <a:endParaRPr lang="es-CL" sz="800" dirty="0">
              <a:latin typeface="Arial Rounded MT Bold" panose="020F0704030504030204" pitchFamily="34" charset="0"/>
            </a:endParaRPr>
          </a:p>
        </p:txBody>
      </p:sp>
      <p:sp>
        <p:nvSpPr>
          <p:cNvPr id="7" name="CuadroTexto 6">
            <a:extLst>
              <a:ext uri="{FF2B5EF4-FFF2-40B4-BE49-F238E27FC236}">
                <a16:creationId xmlns:a16="http://schemas.microsoft.com/office/drawing/2014/main" id="{FD175AF7-E59E-58BC-EF2C-B94AC79C9EF4}"/>
              </a:ext>
            </a:extLst>
          </p:cNvPr>
          <p:cNvSpPr txBox="1"/>
          <p:nvPr/>
        </p:nvSpPr>
        <p:spPr>
          <a:xfrm>
            <a:off x="7759086" y="3428998"/>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03</a:t>
            </a:r>
            <a:endParaRPr lang="es-CL" sz="800" dirty="0">
              <a:latin typeface="Arial Rounded MT Bold" panose="020F0704030504030204" pitchFamily="34" charset="0"/>
            </a:endParaRPr>
          </a:p>
        </p:txBody>
      </p:sp>
      <p:sp>
        <p:nvSpPr>
          <p:cNvPr id="8" name="CuadroTexto 7">
            <a:extLst>
              <a:ext uri="{FF2B5EF4-FFF2-40B4-BE49-F238E27FC236}">
                <a16:creationId xmlns:a16="http://schemas.microsoft.com/office/drawing/2014/main" id="{02801D90-2441-47D5-0CB0-EBEC811D6D83}"/>
              </a:ext>
            </a:extLst>
          </p:cNvPr>
          <p:cNvSpPr txBox="1"/>
          <p:nvPr/>
        </p:nvSpPr>
        <p:spPr>
          <a:xfrm>
            <a:off x="8504078" y="3428998"/>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04</a:t>
            </a:r>
            <a:endParaRPr lang="es-CL" sz="800" dirty="0">
              <a:latin typeface="Arial Rounded MT Bold" panose="020F0704030504030204" pitchFamily="34" charset="0"/>
            </a:endParaRPr>
          </a:p>
        </p:txBody>
      </p:sp>
      <p:sp>
        <p:nvSpPr>
          <p:cNvPr id="10" name="CuadroTexto 9">
            <a:extLst>
              <a:ext uri="{FF2B5EF4-FFF2-40B4-BE49-F238E27FC236}">
                <a16:creationId xmlns:a16="http://schemas.microsoft.com/office/drawing/2014/main" id="{24A2F441-550F-9BC9-B497-67E472C173BC}"/>
              </a:ext>
            </a:extLst>
          </p:cNvPr>
          <p:cNvSpPr txBox="1"/>
          <p:nvPr/>
        </p:nvSpPr>
        <p:spPr>
          <a:xfrm>
            <a:off x="9248991" y="3428999"/>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05</a:t>
            </a:r>
            <a:endParaRPr lang="es-CL" sz="800" dirty="0">
              <a:latin typeface="Arial Rounded MT Bold" panose="020F0704030504030204" pitchFamily="34" charset="0"/>
            </a:endParaRPr>
          </a:p>
        </p:txBody>
      </p:sp>
      <p:sp>
        <p:nvSpPr>
          <p:cNvPr id="11" name="CuadroTexto 10">
            <a:extLst>
              <a:ext uri="{FF2B5EF4-FFF2-40B4-BE49-F238E27FC236}">
                <a16:creationId xmlns:a16="http://schemas.microsoft.com/office/drawing/2014/main" id="{C5BBBFBE-8024-BFD7-AA6B-E29BFE02B038}"/>
              </a:ext>
            </a:extLst>
          </p:cNvPr>
          <p:cNvSpPr txBox="1"/>
          <p:nvPr/>
        </p:nvSpPr>
        <p:spPr>
          <a:xfrm>
            <a:off x="9955711" y="3428999"/>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06</a:t>
            </a:r>
            <a:endParaRPr lang="es-CL" sz="800" dirty="0">
              <a:latin typeface="Arial Rounded MT Bold" panose="020F0704030504030204" pitchFamily="34" charset="0"/>
            </a:endParaRPr>
          </a:p>
        </p:txBody>
      </p:sp>
      <p:sp>
        <p:nvSpPr>
          <p:cNvPr id="12" name="CuadroTexto 11">
            <a:extLst>
              <a:ext uri="{FF2B5EF4-FFF2-40B4-BE49-F238E27FC236}">
                <a16:creationId xmlns:a16="http://schemas.microsoft.com/office/drawing/2014/main" id="{0C128E36-00C1-1C93-0FBA-0228159E826A}"/>
              </a:ext>
            </a:extLst>
          </p:cNvPr>
          <p:cNvSpPr txBox="1"/>
          <p:nvPr/>
        </p:nvSpPr>
        <p:spPr>
          <a:xfrm>
            <a:off x="5302465" y="3890604"/>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07</a:t>
            </a:r>
            <a:endParaRPr lang="es-CL" sz="800" dirty="0">
              <a:latin typeface="Arial Rounded MT Bold" panose="020F0704030504030204" pitchFamily="34" charset="0"/>
            </a:endParaRPr>
          </a:p>
        </p:txBody>
      </p:sp>
      <p:sp>
        <p:nvSpPr>
          <p:cNvPr id="13" name="CuadroTexto 12">
            <a:extLst>
              <a:ext uri="{FF2B5EF4-FFF2-40B4-BE49-F238E27FC236}">
                <a16:creationId xmlns:a16="http://schemas.microsoft.com/office/drawing/2014/main" id="{2C1E461B-FD0B-59F4-EC39-1201F30EDA12}"/>
              </a:ext>
            </a:extLst>
          </p:cNvPr>
          <p:cNvSpPr txBox="1"/>
          <p:nvPr/>
        </p:nvSpPr>
        <p:spPr>
          <a:xfrm>
            <a:off x="6096640" y="3890603"/>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08</a:t>
            </a:r>
            <a:endParaRPr lang="es-CL" sz="800" dirty="0">
              <a:latin typeface="Arial Rounded MT Bold" panose="020F0704030504030204" pitchFamily="34" charset="0"/>
            </a:endParaRPr>
          </a:p>
        </p:txBody>
      </p:sp>
      <p:sp>
        <p:nvSpPr>
          <p:cNvPr id="14" name="CuadroTexto 13">
            <a:extLst>
              <a:ext uri="{FF2B5EF4-FFF2-40B4-BE49-F238E27FC236}">
                <a16:creationId xmlns:a16="http://schemas.microsoft.com/office/drawing/2014/main" id="{047DB667-14D1-B067-F33A-453B890E7A54}"/>
              </a:ext>
            </a:extLst>
          </p:cNvPr>
          <p:cNvSpPr txBox="1"/>
          <p:nvPr/>
        </p:nvSpPr>
        <p:spPr>
          <a:xfrm>
            <a:off x="6889195" y="3890602"/>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09</a:t>
            </a:r>
            <a:endParaRPr lang="es-CL" sz="800" dirty="0">
              <a:latin typeface="Arial Rounded MT Bold" panose="020F0704030504030204" pitchFamily="34" charset="0"/>
            </a:endParaRPr>
          </a:p>
        </p:txBody>
      </p:sp>
      <p:sp>
        <p:nvSpPr>
          <p:cNvPr id="15" name="CuadroTexto 14">
            <a:extLst>
              <a:ext uri="{FF2B5EF4-FFF2-40B4-BE49-F238E27FC236}">
                <a16:creationId xmlns:a16="http://schemas.microsoft.com/office/drawing/2014/main" id="{97C46566-9110-0538-A406-84613BFD6709}"/>
              </a:ext>
            </a:extLst>
          </p:cNvPr>
          <p:cNvSpPr txBox="1"/>
          <p:nvPr/>
        </p:nvSpPr>
        <p:spPr>
          <a:xfrm>
            <a:off x="7765269" y="3890602"/>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10</a:t>
            </a:r>
            <a:endParaRPr lang="es-CL" sz="800" dirty="0">
              <a:latin typeface="Arial Rounded MT Bold" panose="020F0704030504030204" pitchFamily="34" charset="0"/>
            </a:endParaRPr>
          </a:p>
        </p:txBody>
      </p:sp>
      <p:sp>
        <p:nvSpPr>
          <p:cNvPr id="16" name="CuadroTexto 15">
            <a:extLst>
              <a:ext uri="{FF2B5EF4-FFF2-40B4-BE49-F238E27FC236}">
                <a16:creationId xmlns:a16="http://schemas.microsoft.com/office/drawing/2014/main" id="{19D88817-54E7-77F0-1D99-7FF07AF412C2}"/>
              </a:ext>
            </a:extLst>
          </p:cNvPr>
          <p:cNvSpPr txBox="1"/>
          <p:nvPr/>
        </p:nvSpPr>
        <p:spPr>
          <a:xfrm>
            <a:off x="8504078" y="3890602"/>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11</a:t>
            </a:r>
            <a:endParaRPr lang="es-CL" sz="800" dirty="0">
              <a:latin typeface="Arial Rounded MT Bold" panose="020F0704030504030204" pitchFamily="34" charset="0"/>
            </a:endParaRPr>
          </a:p>
        </p:txBody>
      </p:sp>
      <p:sp>
        <p:nvSpPr>
          <p:cNvPr id="17" name="CuadroTexto 16">
            <a:extLst>
              <a:ext uri="{FF2B5EF4-FFF2-40B4-BE49-F238E27FC236}">
                <a16:creationId xmlns:a16="http://schemas.microsoft.com/office/drawing/2014/main" id="{6DD097E1-8B4B-68A9-0DF9-85C94940F45C}"/>
              </a:ext>
            </a:extLst>
          </p:cNvPr>
          <p:cNvSpPr txBox="1"/>
          <p:nvPr/>
        </p:nvSpPr>
        <p:spPr>
          <a:xfrm>
            <a:off x="9248991" y="3890601"/>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12</a:t>
            </a:r>
            <a:endParaRPr lang="es-CL" sz="800" dirty="0">
              <a:latin typeface="Arial Rounded MT Bold" panose="020F0704030504030204" pitchFamily="34" charset="0"/>
            </a:endParaRPr>
          </a:p>
        </p:txBody>
      </p:sp>
      <p:sp>
        <p:nvSpPr>
          <p:cNvPr id="18" name="CuadroTexto 17">
            <a:extLst>
              <a:ext uri="{FF2B5EF4-FFF2-40B4-BE49-F238E27FC236}">
                <a16:creationId xmlns:a16="http://schemas.microsoft.com/office/drawing/2014/main" id="{9B7E1896-4E5F-51BA-58C5-5CC9FA175700}"/>
              </a:ext>
            </a:extLst>
          </p:cNvPr>
          <p:cNvSpPr txBox="1"/>
          <p:nvPr/>
        </p:nvSpPr>
        <p:spPr>
          <a:xfrm>
            <a:off x="9959792" y="3917978"/>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13</a:t>
            </a:r>
            <a:endParaRPr lang="es-CL" sz="800" dirty="0">
              <a:latin typeface="Arial Rounded MT Bold" panose="020F0704030504030204" pitchFamily="34" charset="0"/>
            </a:endParaRPr>
          </a:p>
        </p:txBody>
      </p:sp>
      <p:sp>
        <p:nvSpPr>
          <p:cNvPr id="19" name="CuadroTexto 18">
            <a:extLst>
              <a:ext uri="{FF2B5EF4-FFF2-40B4-BE49-F238E27FC236}">
                <a16:creationId xmlns:a16="http://schemas.microsoft.com/office/drawing/2014/main" id="{3BD02FF4-2F9B-FDAB-4246-FCB47EEFF9F8}"/>
              </a:ext>
            </a:extLst>
          </p:cNvPr>
          <p:cNvSpPr txBox="1"/>
          <p:nvPr/>
        </p:nvSpPr>
        <p:spPr>
          <a:xfrm>
            <a:off x="5302465" y="4563861"/>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14</a:t>
            </a:r>
            <a:endParaRPr lang="es-CL" sz="800" dirty="0">
              <a:latin typeface="Arial Rounded MT Bold" panose="020F0704030504030204" pitchFamily="34" charset="0"/>
            </a:endParaRPr>
          </a:p>
        </p:txBody>
      </p:sp>
      <p:sp>
        <p:nvSpPr>
          <p:cNvPr id="20" name="CuadroTexto 19">
            <a:extLst>
              <a:ext uri="{FF2B5EF4-FFF2-40B4-BE49-F238E27FC236}">
                <a16:creationId xmlns:a16="http://schemas.microsoft.com/office/drawing/2014/main" id="{6B5D772C-70D1-A4E4-B971-5131CC4CFE42}"/>
              </a:ext>
            </a:extLst>
          </p:cNvPr>
          <p:cNvSpPr txBox="1"/>
          <p:nvPr/>
        </p:nvSpPr>
        <p:spPr>
          <a:xfrm>
            <a:off x="6097647" y="4563850"/>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15</a:t>
            </a:r>
            <a:endParaRPr lang="es-CL" sz="800" dirty="0">
              <a:latin typeface="Arial Rounded MT Bold" panose="020F0704030504030204" pitchFamily="34" charset="0"/>
            </a:endParaRPr>
          </a:p>
        </p:txBody>
      </p:sp>
      <p:sp>
        <p:nvSpPr>
          <p:cNvPr id="21" name="CuadroTexto 20">
            <a:extLst>
              <a:ext uri="{FF2B5EF4-FFF2-40B4-BE49-F238E27FC236}">
                <a16:creationId xmlns:a16="http://schemas.microsoft.com/office/drawing/2014/main" id="{B2467EE2-95EC-6399-E1ED-8342E0743977}"/>
              </a:ext>
            </a:extLst>
          </p:cNvPr>
          <p:cNvSpPr txBox="1"/>
          <p:nvPr/>
        </p:nvSpPr>
        <p:spPr>
          <a:xfrm>
            <a:off x="6889195" y="4563857"/>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16</a:t>
            </a:r>
            <a:endParaRPr lang="es-CL" sz="800" dirty="0">
              <a:latin typeface="Arial Rounded MT Bold" panose="020F0704030504030204" pitchFamily="34" charset="0"/>
            </a:endParaRPr>
          </a:p>
        </p:txBody>
      </p:sp>
      <p:sp>
        <p:nvSpPr>
          <p:cNvPr id="22" name="CuadroTexto 21">
            <a:extLst>
              <a:ext uri="{FF2B5EF4-FFF2-40B4-BE49-F238E27FC236}">
                <a16:creationId xmlns:a16="http://schemas.microsoft.com/office/drawing/2014/main" id="{09B41285-75DD-347F-6764-A50ADE00AC13}"/>
              </a:ext>
            </a:extLst>
          </p:cNvPr>
          <p:cNvSpPr txBox="1"/>
          <p:nvPr/>
        </p:nvSpPr>
        <p:spPr>
          <a:xfrm>
            <a:off x="7755846" y="4563856"/>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17</a:t>
            </a:r>
            <a:endParaRPr lang="es-CL" sz="800" dirty="0">
              <a:latin typeface="Arial Rounded MT Bold" panose="020F0704030504030204" pitchFamily="34" charset="0"/>
            </a:endParaRPr>
          </a:p>
        </p:txBody>
      </p:sp>
      <p:sp>
        <p:nvSpPr>
          <p:cNvPr id="23" name="CuadroTexto 22">
            <a:extLst>
              <a:ext uri="{FF2B5EF4-FFF2-40B4-BE49-F238E27FC236}">
                <a16:creationId xmlns:a16="http://schemas.microsoft.com/office/drawing/2014/main" id="{FD71F52D-E551-4890-6CA5-F51C86F95B53}"/>
              </a:ext>
            </a:extLst>
          </p:cNvPr>
          <p:cNvSpPr txBox="1"/>
          <p:nvPr/>
        </p:nvSpPr>
        <p:spPr>
          <a:xfrm>
            <a:off x="8504078" y="4563850"/>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18</a:t>
            </a:r>
            <a:endParaRPr lang="es-CL" sz="800" dirty="0">
              <a:latin typeface="Arial Rounded MT Bold" panose="020F0704030504030204" pitchFamily="34" charset="0"/>
            </a:endParaRPr>
          </a:p>
        </p:txBody>
      </p:sp>
      <p:sp>
        <p:nvSpPr>
          <p:cNvPr id="24" name="CuadroTexto 23">
            <a:extLst>
              <a:ext uri="{FF2B5EF4-FFF2-40B4-BE49-F238E27FC236}">
                <a16:creationId xmlns:a16="http://schemas.microsoft.com/office/drawing/2014/main" id="{00706AE3-F2AF-971D-4CD2-077BAE2CE6D6}"/>
              </a:ext>
            </a:extLst>
          </p:cNvPr>
          <p:cNvSpPr txBox="1"/>
          <p:nvPr/>
        </p:nvSpPr>
        <p:spPr>
          <a:xfrm>
            <a:off x="9257977" y="4563851"/>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19</a:t>
            </a:r>
            <a:endParaRPr lang="es-CL" sz="800" dirty="0">
              <a:latin typeface="Arial Rounded MT Bold" panose="020F0704030504030204" pitchFamily="34" charset="0"/>
            </a:endParaRPr>
          </a:p>
        </p:txBody>
      </p:sp>
      <p:sp>
        <p:nvSpPr>
          <p:cNvPr id="25" name="CuadroTexto 24">
            <a:extLst>
              <a:ext uri="{FF2B5EF4-FFF2-40B4-BE49-F238E27FC236}">
                <a16:creationId xmlns:a16="http://schemas.microsoft.com/office/drawing/2014/main" id="{BE303AF3-9855-0ABB-9ACD-12D676D68448}"/>
              </a:ext>
            </a:extLst>
          </p:cNvPr>
          <p:cNvSpPr txBox="1"/>
          <p:nvPr/>
        </p:nvSpPr>
        <p:spPr>
          <a:xfrm>
            <a:off x="9956047" y="4563852"/>
            <a:ext cx="360040" cy="203133"/>
          </a:xfrm>
          <a:prstGeom prst="rect">
            <a:avLst/>
          </a:prstGeom>
          <a:noFill/>
        </p:spPr>
        <p:txBody>
          <a:bodyPr wrap="square" rtlCol="0">
            <a:spAutoFit/>
          </a:bodyPr>
          <a:lstStyle/>
          <a:p>
            <a:pPr>
              <a:lnSpc>
                <a:spcPct val="90000"/>
              </a:lnSpc>
            </a:pPr>
            <a:r>
              <a:rPr lang="es-ES" sz="800" dirty="0">
                <a:latin typeface="Arial Rounded MT Bold" panose="020F0704030504030204" pitchFamily="34" charset="0"/>
              </a:rPr>
              <a:t>20</a:t>
            </a:r>
            <a:endParaRPr lang="es-CL" sz="800" dirty="0">
              <a:latin typeface="Arial Rounded MT Bold" panose="020F0704030504030204" pitchFamily="34" charset="0"/>
            </a:endParaRPr>
          </a:p>
        </p:txBody>
      </p:sp>
    </p:spTree>
    <p:extLst>
      <p:ext uri="{BB962C8B-B14F-4D97-AF65-F5344CB8AC3E}">
        <p14:creationId xmlns:p14="http://schemas.microsoft.com/office/powerpoint/2010/main" val="17973041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Al igual que en el anterior, vemos que recibe G, que es un grafo. La V y la E, representan todos los vértices (V) y aristas (E). También recibe “node” que es nuestro nodo inicial.</a:t>
            </a:r>
          </a:p>
          <a:p>
            <a:pPr>
              <a:lnSpc>
                <a:spcPct val="90000"/>
              </a:lnSpc>
            </a:pPr>
            <a:r>
              <a:rPr lang="es-MX" dirty="0"/>
              <a:t>Y nos entrega “</a:t>
            </a:r>
            <a:r>
              <a:rPr lang="es-MX" dirty="0">
                <a:solidFill>
                  <a:schemeClr val="accent6">
                    <a:lumMod val="60000"/>
                    <a:lumOff val="40000"/>
                  </a:schemeClr>
                </a:solidFill>
              </a:rPr>
              <a:t>visited</a:t>
            </a:r>
            <a:r>
              <a:rPr lang="es-MX" dirty="0"/>
              <a:t>”, que es una lista con todos los valores True o False asignados a cada nodo si fueron revisados por el algoritmo. Esto nos dirá a qué elementos podemos llegar desde el nodo con el que comencemos.</a:t>
            </a:r>
          </a:p>
        </p:txBody>
      </p:sp>
      <p:pic>
        <p:nvPicPr>
          <p:cNvPr id="6" name="Marcador de contenido 5" descr="Texto&#10;&#10;Descripción generada automáticamente con confianza media">
            <a:extLst>
              <a:ext uri="{FF2B5EF4-FFF2-40B4-BE49-F238E27FC236}">
                <a16:creationId xmlns:a16="http://schemas.microsoft.com/office/drawing/2014/main" id="{929EB7FC-7883-7AD0-47E8-92A17302964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0662" y="1905000"/>
            <a:ext cx="5007863"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7D6784C0-994E-B478-8FCF-9A524B671D47}"/>
                  </a:ext>
                </a:extLst>
              </p14:cNvPr>
              <p14:cNvContentPartPr/>
              <p14:nvPr/>
            </p14:nvContentPartPr>
            <p14:xfrm>
              <a:off x="5988780" y="3110160"/>
              <a:ext cx="2361600" cy="360"/>
            </p14:xfrm>
          </p:contentPart>
        </mc:Choice>
        <mc:Fallback xmlns="">
          <p:pic>
            <p:nvPicPr>
              <p:cNvPr id="3" name="Entrada de lápiz 2">
                <a:extLst>
                  <a:ext uri="{FF2B5EF4-FFF2-40B4-BE49-F238E27FC236}">
                    <a16:creationId xmlns:a16="http://schemas.microsoft.com/office/drawing/2014/main" id="{7D6784C0-994E-B478-8FCF-9A524B671D47}"/>
                  </a:ext>
                </a:extLst>
              </p:cNvPr>
              <p:cNvPicPr/>
              <p:nvPr/>
            </p:nvPicPr>
            <p:blipFill>
              <a:blip r:embed="rId5"/>
              <a:stretch>
                <a:fillRect/>
              </a:stretch>
            </p:blipFill>
            <p:spPr>
              <a:xfrm>
                <a:off x="5935140" y="3002160"/>
                <a:ext cx="24692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332B2C04-3849-3DAE-C984-EFB17074DD34}"/>
                  </a:ext>
                </a:extLst>
              </p14:cNvPr>
              <p14:cNvContentPartPr/>
              <p14:nvPr/>
            </p14:nvContentPartPr>
            <p14:xfrm>
              <a:off x="5501340" y="2965080"/>
              <a:ext cx="4320000" cy="360"/>
            </p14:xfrm>
          </p:contentPart>
        </mc:Choice>
        <mc:Fallback xmlns="">
          <p:pic>
            <p:nvPicPr>
              <p:cNvPr id="4" name="Entrada de lápiz 3">
                <a:extLst>
                  <a:ext uri="{FF2B5EF4-FFF2-40B4-BE49-F238E27FC236}">
                    <a16:creationId xmlns:a16="http://schemas.microsoft.com/office/drawing/2014/main" id="{332B2C04-3849-3DAE-C984-EFB17074DD34}"/>
                  </a:ext>
                </a:extLst>
              </p:cNvPr>
              <p:cNvPicPr/>
              <p:nvPr/>
            </p:nvPicPr>
            <p:blipFill>
              <a:blip r:embed="rId7"/>
              <a:stretch>
                <a:fillRect/>
              </a:stretch>
            </p:blipFill>
            <p:spPr>
              <a:xfrm>
                <a:off x="5447340" y="2857440"/>
                <a:ext cx="44276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Entrada de lápiz 6">
                <a:extLst>
                  <a:ext uri="{FF2B5EF4-FFF2-40B4-BE49-F238E27FC236}">
                    <a16:creationId xmlns:a16="http://schemas.microsoft.com/office/drawing/2014/main" id="{2808932A-BCBD-A3DE-6A0A-3FBEB2F70F57}"/>
                  </a:ext>
                </a:extLst>
              </p14:cNvPr>
              <p14:cNvContentPartPr/>
              <p14:nvPr/>
            </p14:nvContentPartPr>
            <p14:xfrm>
              <a:off x="5928300" y="2744400"/>
              <a:ext cx="1851120" cy="360"/>
            </p14:xfrm>
          </p:contentPart>
        </mc:Choice>
        <mc:Fallback xmlns="">
          <p:pic>
            <p:nvPicPr>
              <p:cNvPr id="7" name="Entrada de lápiz 6">
                <a:extLst>
                  <a:ext uri="{FF2B5EF4-FFF2-40B4-BE49-F238E27FC236}">
                    <a16:creationId xmlns:a16="http://schemas.microsoft.com/office/drawing/2014/main" id="{2808932A-BCBD-A3DE-6A0A-3FBEB2F70F57}"/>
                  </a:ext>
                </a:extLst>
              </p:cNvPr>
              <p:cNvPicPr/>
              <p:nvPr/>
            </p:nvPicPr>
            <p:blipFill>
              <a:blip r:embed="rId9"/>
              <a:stretch>
                <a:fillRect/>
              </a:stretch>
            </p:blipFill>
            <p:spPr>
              <a:xfrm>
                <a:off x="5874300" y="2636400"/>
                <a:ext cx="1958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 name="Entrada de lápiz 7">
                <a:extLst>
                  <a:ext uri="{FF2B5EF4-FFF2-40B4-BE49-F238E27FC236}">
                    <a16:creationId xmlns:a16="http://schemas.microsoft.com/office/drawing/2014/main" id="{910CA9F6-9475-AD5F-6A89-6753128DA59D}"/>
                  </a:ext>
                </a:extLst>
              </p14:cNvPr>
              <p14:cNvContentPartPr/>
              <p14:nvPr/>
            </p14:nvContentPartPr>
            <p14:xfrm>
              <a:off x="5470740" y="2492760"/>
              <a:ext cx="1653120" cy="360"/>
            </p14:xfrm>
          </p:contentPart>
        </mc:Choice>
        <mc:Fallback xmlns="">
          <p:pic>
            <p:nvPicPr>
              <p:cNvPr id="8" name="Entrada de lápiz 7">
                <a:extLst>
                  <a:ext uri="{FF2B5EF4-FFF2-40B4-BE49-F238E27FC236}">
                    <a16:creationId xmlns:a16="http://schemas.microsoft.com/office/drawing/2014/main" id="{910CA9F6-9475-AD5F-6A89-6753128DA59D}"/>
                  </a:ext>
                </a:extLst>
              </p:cNvPr>
              <p:cNvPicPr/>
              <p:nvPr/>
            </p:nvPicPr>
            <p:blipFill>
              <a:blip r:embed="rId11"/>
              <a:stretch>
                <a:fillRect/>
              </a:stretch>
            </p:blipFill>
            <p:spPr>
              <a:xfrm>
                <a:off x="5417100" y="2385120"/>
                <a:ext cx="1760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Entrada de lápiz 8">
                <a:extLst>
                  <a:ext uri="{FF2B5EF4-FFF2-40B4-BE49-F238E27FC236}">
                    <a16:creationId xmlns:a16="http://schemas.microsoft.com/office/drawing/2014/main" id="{9C8949AA-A3E9-1FE2-E6A3-5B7FAEC01492}"/>
                  </a:ext>
                </a:extLst>
              </p14:cNvPr>
              <p14:cNvContentPartPr/>
              <p14:nvPr/>
            </p14:nvContentPartPr>
            <p14:xfrm>
              <a:off x="5219460" y="2332920"/>
              <a:ext cx="1896840" cy="360"/>
            </p14:xfrm>
          </p:contentPart>
        </mc:Choice>
        <mc:Fallback xmlns="">
          <p:pic>
            <p:nvPicPr>
              <p:cNvPr id="9" name="Entrada de lápiz 8">
                <a:extLst>
                  <a:ext uri="{FF2B5EF4-FFF2-40B4-BE49-F238E27FC236}">
                    <a16:creationId xmlns:a16="http://schemas.microsoft.com/office/drawing/2014/main" id="{9C8949AA-A3E9-1FE2-E6A3-5B7FAEC01492}"/>
                  </a:ext>
                </a:extLst>
              </p:cNvPr>
              <p:cNvPicPr/>
              <p:nvPr/>
            </p:nvPicPr>
            <p:blipFill>
              <a:blip r:embed="rId13"/>
              <a:stretch>
                <a:fillRect/>
              </a:stretch>
            </p:blipFill>
            <p:spPr>
              <a:xfrm>
                <a:off x="5165460" y="2224920"/>
                <a:ext cx="2004480" cy="216000"/>
              </a:xfrm>
              <a:prstGeom prst="rect">
                <a:avLst/>
              </a:prstGeom>
            </p:spPr>
          </p:pic>
        </mc:Fallback>
      </mc:AlternateContent>
    </p:spTree>
    <p:extLst>
      <p:ext uri="{BB962C8B-B14F-4D97-AF65-F5344CB8AC3E}">
        <p14:creationId xmlns:p14="http://schemas.microsoft.com/office/powerpoint/2010/main" val="6095604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Esta vez, comenzamos creando un Stack vacío “S” y el mismo Array “visited” con tantos elementos como nodos hay en el grafo.</a:t>
            </a:r>
          </a:p>
          <a:p>
            <a:pPr>
              <a:lnSpc>
                <a:spcPct val="90000"/>
              </a:lnSpc>
            </a:pPr>
            <a:r>
              <a:rPr lang="es-MX" dirty="0"/>
              <a:t>Luego con el ciclo “For” marcamos como False a todos los nodos en nuestra lista visited.</a:t>
            </a:r>
          </a:p>
          <a:p>
            <a:pPr>
              <a:lnSpc>
                <a:spcPct val="90000"/>
              </a:lnSpc>
            </a:pPr>
            <a:r>
              <a:rPr lang="es-MX" dirty="0"/>
              <a:t>Y antes de nuestro ciclo principal, hacemos Push a nuestro nodo inicial, para añadirlo al Stack.</a:t>
            </a:r>
          </a:p>
          <a:p>
            <a:pPr>
              <a:lnSpc>
                <a:spcPct val="90000"/>
              </a:lnSpc>
            </a:pPr>
            <a:r>
              <a:rPr lang="es-MX" dirty="0"/>
              <a:t>Recordemos que en el Stack siempre se colocan los elementos sobre todos los anteriores, y se saca el que entró último antes que los demás.</a:t>
            </a:r>
          </a:p>
        </p:txBody>
      </p:sp>
      <p:pic>
        <p:nvPicPr>
          <p:cNvPr id="6" name="Marcador de contenido 5" descr="Texto&#10;&#10;Descripción generada automáticamente con confianza media">
            <a:extLst>
              <a:ext uri="{FF2B5EF4-FFF2-40B4-BE49-F238E27FC236}">
                <a16:creationId xmlns:a16="http://schemas.microsoft.com/office/drawing/2014/main" id="{929EB7FC-7883-7AD0-47E8-92A17302964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0662" y="1905000"/>
            <a:ext cx="5007863"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74FD3E25-AB02-4ABB-91D5-974AE5ABFFAE}"/>
                  </a:ext>
                </a:extLst>
              </p14:cNvPr>
              <p14:cNvContentPartPr/>
              <p14:nvPr/>
            </p14:nvContentPartPr>
            <p14:xfrm>
              <a:off x="5478660" y="4314000"/>
              <a:ext cx="906120" cy="360"/>
            </p14:xfrm>
          </p:contentPart>
        </mc:Choice>
        <mc:Fallback xmlns="">
          <p:pic>
            <p:nvPicPr>
              <p:cNvPr id="3" name="Entrada de lápiz 2">
                <a:extLst>
                  <a:ext uri="{FF2B5EF4-FFF2-40B4-BE49-F238E27FC236}">
                    <a16:creationId xmlns:a16="http://schemas.microsoft.com/office/drawing/2014/main" id="{74FD3E25-AB02-4ABB-91D5-974AE5ABFFAE}"/>
                  </a:ext>
                </a:extLst>
              </p:cNvPr>
              <p:cNvPicPr/>
              <p:nvPr/>
            </p:nvPicPr>
            <p:blipFill>
              <a:blip r:embed="rId5"/>
              <a:stretch>
                <a:fillRect/>
              </a:stretch>
            </p:blipFill>
            <p:spPr>
              <a:xfrm>
                <a:off x="5424660" y="4206000"/>
                <a:ext cx="1013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6109CDF2-8E54-9110-F734-A207A828C888}"/>
                  </a:ext>
                </a:extLst>
              </p14:cNvPr>
              <p14:cNvContentPartPr/>
              <p14:nvPr/>
            </p14:nvContentPartPr>
            <p14:xfrm>
              <a:off x="5783220" y="4024560"/>
              <a:ext cx="992520" cy="360"/>
            </p14:xfrm>
          </p:contentPart>
        </mc:Choice>
        <mc:Fallback xmlns="">
          <p:pic>
            <p:nvPicPr>
              <p:cNvPr id="4" name="Entrada de lápiz 3">
                <a:extLst>
                  <a:ext uri="{FF2B5EF4-FFF2-40B4-BE49-F238E27FC236}">
                    <a16:creationId xmlns:a16="http://schemas.microsoft.com/office/drawing/2014/main" id="{6109CDF2-8E54-9110-F734-A207A828C888}"/>
                  </a:ext>
                </a:extLst>
              </p:cNvPr>
              <p:cNvPicPr/>
              <p:nvPr/>
            </p:nvPicPr>
            <p:blipFill>
              <a:blip r:embed="rId7"/>
              <a:stretch>
                <a:fillRect/>
              </a:stretch>
            </p:blipFill>
            <p:spPr>
              <a:xfrm>
                <a:off x="5729580" y="3916560"/>
                <a:ext cx="11001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Entrada de lápiz 6">
                <a:extLst>
                  <a:ext uri="{FF2B5EF4-FFF2-40B4-BE49-F238E27FC236}">
                    <a16:creationId xmlns:a16="http://schemas.microsoft.com/office/drawing/2014/main" id="{D43A3CB6-955C-8AC4-ED35-34907E3937EE}"/>
                  </a:ext>
                </a:extLst>
              </p14:cNvPr>
              <p14:cNvContentPartPr/>
              <p14:nvPr/>
            </p14:nvContentPartPr>
            <p14:xfrm>
              <a:off x="5509260" y="3841680"/>
              <a:ext cx="1119600" cy="360"/>
            </p14:xfrm>
          </p:contentPart>
        </mc:Choice>
        <mc:Fallback xmlns="">
          <p:pic>
            <p:nvPicPr>
              <p:cNvPr id="7" name="Entrada de lápiz 6">
                <a:extLst>
                  <a:ext uri="{FF2B5EF4-FFF2-40B4-BE49-F238E27FC236}">
                    <a16:creationId xmlns:a16="http://schemas.microsoft.com/office/drawing/2014/main" id="{D43A3CB6-955C-8AC4-ED35-34907E3937EE}"/>
                  </a:ext>
                </a:extLst>
              </p:cNvPr>
              <p:cNvPicPr/>
              <p:nvPr/>
            </p:nvPicPr>
            <p:blipFill>
              <a:blip r:embed="rId9"/>
              <a:stretch>
                <a:fillRect/>
              </a:stretch>
            </p:blipFill>
            <p:spPr>
              <a:xfrm>
                <a:off x="5455260" y="3733680"/>
                <a:ext cx="12272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 name="Entrada de lápiz 7">
                <a:extLst>
                  <a:ext uri="{FF2B5EF4-FFF2-40B4-BE49-F238E27FC236}">
                    <a16:creationId xmlns:a16="http://schemas.microsoft.com/office/drawing/2014/main" id="{D837FBED-5F41-D8A9-79E4-E8A553AA4B19}"/>
                  </a:ext>
                </a:extLst>
              </p14:cNvPr>
              <p14:cNvContentPartPr/>
              <p14:nvPr/>
            </p14:nvContentPartPr>
            <p14:xfrm>
              <a:off x="5531940" y="3620640"/>
              <a:ext cx="1774800" cy="360"/>
            </p14:xfrm>
          </p:contentPart>
        </mc:Choice>
        <mc:Fallback xmlns="">
          <p:pic>
            <p:nvPicPr>
              <p:cNvPr id="8" name="Entrada de lápiz 7">
                <a:extLst>
                  <a:ext uri="{FF2B5EF4-FFF2-40B4-BE49-F238E27FC236}">
                    <a16:creationId xmlns:a16="http://schemas.microsoft.com/office/drawing/2014/main" id="{D837FBED-5F41-D8A9-79E4-E8A553AA4B19}"/>
                  </a:ext>
                </a:extLst>
              </p:cNvPr>
              <p:cNvPicPr/>
              <p:nvPr/>
            </p:nvPicPr>
            <p:blipFill>
              <a:blip r:embed="rId11"/>
              <a:stretch>
                <a:fillRect/>
              </a:stretch>
            </p:blipFill>
            <p:spPr>
              <a:xfrm>
                <a:off x="5477940" y="3512640"/>
                <a:ext cx="18824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Entrada de lápiz 8">
                <a:extLst>
                  <a:ext uri="{FF2B5EF4-FFF2-40B4-BE49-F238E27FC236}">
                    <a16:creationId xmlns:a16="http://schemas.microsoft.com/office/drawing/2014/main" id="{AF064AA4-F0FD-0B3A-B386-AED823575FE9}"/>
                  </a:ext>
                </a:extLst>
              </p14:cNvPr>
              <p14:cNvContentPartPr/>
              <p14:nvPr/>
            </p14:nvContentPartPr>
            <p14:xfrm>
              <a:off x="5501340" y="3369000"/>
              <a:ext cx="1350000" cy="360"/>
            </p14:xfrm>
          </p:contentPart>
        </mc:Choice>
        <mc:Fallback xmlns="">
          <p:pic>
            <p:nvPicPr>
              <p:cNvPr id="9" name="Entrada de lápiz 8">
                <a:extLst>
                  <a:ext uri="{FF2B5EF4-FFF2-40B4-BE49-F238E27FC236}">
                    <a16:creationId xmlns:a16="http://schemas.microsoft.com/office/drawing/2014/main" id="{AF064AA4-F0FD-0B3A-B386-AED823575FE9}"/>
                  </a:ext>
                </a:extLst>
              </p:cNvPr>
              <p:cNvPicPr/>
              <p:nvPr/>
            </p:nvPicPr>
            <p:blipFill>
              <a:blip r:embed="rId13"/>
              <a:stretch>
                <a:fillRect/>
              </a:stretch>
            </p:blipFill>
            <p:spPr>
              <a:xfrm>
                <a:off x="5447340" y="3261360"/>
                <a:ext cx="1457640" cy="216000"/>
              </a:xfrm>
              <a:prstGeom prst="rect">
                <a:avLst/>
              </a:prstGeom>
            </p:spPr>
          </p:pic>
        </mc:Fallback>
      </mc:AlternateContent>
    </p:spTree>
    <p:extLst>
      <p:ext uri="{BB962C8B-B14F-4D97-AF65-F5344CB8AC3E}">
        <p14:creationId xmlns:p14="http://schemas.microsoft.com/office/powerpoint/2010/main" val="39137697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En nuestro ciclo principal, asignamos a la variable “c” el nodo que salga del Stack al hacerle Pop. Luego marcamos el nodo en “c” como True en visited.</a:t>
            </a:r>
          </a:p>
          <a:p>
            <a:pPr>
              <a:lnSpc>
                <a:spcPct val="90000"/>
              </a:lnSpc>
            </a:pPr>
            <a:r>
              <a:rPr lang="es-MX" dirty="0"/>
              <a:t>Ahora iniciamos otro ciclo “For” en el que revisaremos a todos los vecinos de nuestro nodo en “c”. Si estos no han sido visitados, se les hará Push a nuestro Stack “S”.</a:t>
            </a:r>
          </a:p>
          <a:p>
            <a:pPr>
              <a:lnSpc>
                <a:spcPct val="90000"/>
              </a:lnSpc>
            </a:pPr>
            <a:r>
              <a:rPr lang="es-MX" dirty="0"/>
              <a:t>Esto hará que el ciclo siga funcionando hasta que ya no queden más nodos que conectar.</a:t>
            </a:r>
          </a:p>
          <a:p>
            <a:pPr>
              <a:lnSpc>
                <a:spcPct val="90000"/>
              </a:lnSpc>
            </a:pPr>
            <a:r>
              <a:rPr lang="es-MX" dirty="0"/>
              <a:t>Y al terminar, devolverá el Array visited.</a:t>
            </a:r>
          </a:p>
        </p:txBody>
      </p:sp>
      <p:pic>
        <p:nvPicPr>
          <p:cNvPr id="6" name="Marcador de contenido 5" descr="Texto&#10;&#10;Descripción generada automáticamente con confianza media">
            <a:extLst>
              <a:ext uri="{FF2B5EF4-FFF2-40B4-BE49-F238E27FC236}">
                <a16:creationId xmlns:a16="http://schemas.microsoft.com/office/drawing/2014/main" id="{929EB7FC-7883-7AD0-47E8-92A17302964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0662" y="1905000"/>
            <a:ext cx="5007863"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20787432-7592-2EA5-07A4-BC5B88A92D12}"/>
                  </a:ext>
                </a:extLst>
              </p14:cNvPr>
              <p14:cNvContentPartPr/>
              <p14:nvPr/>
            </p14:nvContentPartPr>
            <p14:xfrm>
              <a:off x="5524020" y="4456920"/>
              <a:ext cx="1919880" cy="31320"/>
            </p14:xfrm>
          </p:contentPart>
        </mc:Choice>
        <mc:Fallback xmlns="">
          <p:pic>
            <p:nvPicPr>
              <p:cNvPr id="3" name="Entrada de lápiz 2">
                <a:extLst>
                  <a:ext uri="{FF2B5EF4-FFF2-40B4-BE49-F238E27FC236}">
                    <a16:creationId xmlns:a16="http://schemas.microsoft.com/office/drawing/2014/main" id="{20787432-7592-2EA5-07A4-BC5B88A92D12}"/>
                  </a:ext>
                </a:extLst>
              </p:cNvPr>
              <p:cNvPicPr/>
              <p:nvPr/>
            </p:nvPicPr>
            <p:blipFill>
              <a:blip r:embed="rId5"/>
              <a:stretch>
                <a:fillRect/>
              </a:stretch>
            </p:blipFill>
            <p:spPr>
              <a:xfrm>
                <a:off x="5470380" y="4349280"/>
                <a:ext cx="2027520" cy="2469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8639E04A-B0C9-2301-F829-330B1EF9E4B5}"/>
                  </a:ext>
                </a:extLst>
              </p14:cNvPr>
              <p14:cNvContentPartPr/>
              <p14:nvPr/>
            </p14:nvContentPartPr>
            <p14:xfrm>
              <a:off x="5547060" y="4466280"/>
              <a:ext cx="1904400" cy="360"/>
            </p14:xfrm>
          </p:contentPart>
        </mc:Choice>
        <mc:Fallback xmlns="">
          <p:pic>
            <p:nvPicPr>
              <p:cNvPr id="4" name="Entrada de lápiz 3">
                <a:extLst>
                  <a:ext uri="{FF2B5EF4-FFF2-40B4-BE49-F238E27FC236}">
                    <a16:creationId xmlns:a16="http://schemas.microsoft.com/office/drawing/2014/main" id="{8639E04A-B0C9-2301-F829-330B1EF9E4B5}"/>
                  </a:ext>
                </a:extLst>
              </p:cNvPr>
              <p:cNvPicPr/>
              <p:nvPr/>
            </p:nvPicPr>
            <p:blipFill>
              <a:blip r:embed="rId7"/>
              <a:stretch>
                <a:fillRect/>
              </a:stretch>
            </p:blipFill>
            <p:spPr>
              <a:xfrm>
                <a:off x="5493420" y="4358640"/>
                <a:ext cx="20120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Entrada de lápiz 7">
                <a:extLst>
                  <a:ext uri="{FF2B5EF4-FFF2-40B4-BE49-F238E27FC236}">
                    <a16:creationId xmlns:a16="http://schemas.microsoft.com/office/drawing/2014/main" id="{78B36198-147A-567F-8BB2-29643DA239F7}"/>
                  </a:ext>
                </a:extLst>
              </p14:cNvPr>
              <p14:cNvContentPartPr/>
              <p14:nvPr/>
            </p14:nvContentPartPr>
            <p14:xfrm>
              <a:off x="5737500" y="4717920"/>
              <a:ext cx="716040" cy="360"/>
            </p14:xfrm>
          </p:contentPart>
        </mc:Choice>
        <mc:Fallback xmlns="">
          <p:pic>
            <p:nvPicPr>
              <p:cNvPr id="8" name="Entrada de lápiz 7">
                <a:extLst>
                  <a:ext uri="{FF2B5EF4-FFF2-40B4-BE49-F238E27FC236}">
                    <a16:creationId xmlns:a16="http://schemas.microsoft.com/office/drawing/2014/main" id="{78B36198-147A-567F-8BB2-29643DA239F7}"/>
                  </a:ext>
                </a:extLst>
              </p:cNvPr>
              <p:cNvPicPr/>
              <p:nvPr/>
            </p:nvPicPr>
            <p:blipFill>
              <a:blip r:embed="rId9"/>
              <a:stretch>
                <a:fillRect/>
              </a:stretch>
            </p:blipFill>
            <p:spPr>
              <a:xfrm>
                <a:off x="5683500" y="4609920"/>
                <a:ext cx="823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Entrada de lápiz 8">
                <a:extLst>
                  <a:ext uri="{FF2B5EF4-FFF2-40B4-BE49-F238E27FC236}">
                    <a16:creationId xmlns:a16="http://schemas.microsoft.com/office/drawing/2014/main" id="{7F380BFB-DFBE-BD28-4146-3588E4136958}"/>
                  </a:ext>
                </a:extLst>
              </p14:cNvPr>
              <p14:cNvContentPartPr/>
              <p14:nvPr/>
            </p14:nvContentPartPr>
            <p14:xfrm>
              <a:off x="5768100" y="4908360"/>
              <a:ext cx="1081440" cy="360"/>
            </p14:xfrm>
          </p:contentPart>
        </mc:Choice>
        <mc:Fallback xmlns="">
          <p:pic>
            <p:nvPicPr>
              <p:cNvPr id="9" name="Entrada de lápiz 8">
                <a:extLst>
                  <a:ext uri="{FF2B5EF4-FFF2-40B4-BE49-F238E27FC236}">
                    <a16:creationId xmlns:a16="http://schemas.microsoft.com/office/drawing/2014/main" id="{7F380BFB-DFBE-BD28-4146-3588E4136958}"/>
                  </a:ext>
                </a:extLst>
              </p:cNvPr>
              <p:cNvPicPr/>
              <p:nvPr/>
            </p:nvPicPr>
            <p:blipFill>
              <a:blip r:embed="rId11"/>
              <a:stretch>
                <a:fillRect/>
              </a:stretch>
            </p:blipFill>
            <p:spPr>
              <a:xfrm>
                <a:off x="5714100" y="4800360"/>
                <a:ext cx="11890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Entrada de lápiz 9">
                <a:extLst>
                  <a:ext uri="{FF2B5EF4-FFF2-40B4-BE49-F238E27FC236}">
                    <a16:creationId xmlns:a16="http://schemas.microsoft.com/office/drawing/2014/main" id="{44A705C0-BD56-8533-8D2E-E584299156E3}"/>
                  </a:ext>
                </a:extLst>
              </p14:cNvPr>
              <p14:cNvContentPartPr/>
              <p14:nvPr/>
            </p14:nvContentPartPr>
            <p14:xfrm>
              <a:off x="5706900" y="5121840"/>
              <a:ext cx="2461320" cy="360"/>
            </p14:xfrm>
          </p:contentPart>
        </mc:Choice>
        <mc:Fallback xmlns="">
          <p:pic>
            <p:nvPicPr>
              <p:cNvPr id="10" name="Entrada de lápiz 9">
                <a:extLst>
                  <a:ext uri="{FF2B5EF4-FFF2-40B4-BE49-F238E27FC236}">
                    <a16:creationId xmlns:a16="http://schemas.microsoft.com/office/drawing/2014/main" id="{44A705C0-BD56-8533-8D2E-E584299156E3}"/>
                  </a:ext>
                </a:extLst>
              </p:cNvPr>
              <p:cNvPicPr/>
              <p:nvPr/>
            </p:nvPicPr>
            <p:blipFill>
              <a:blip r:embed="rId13"/>
              <a:stretch>
                <a:fillRect/>
              </a:stretch>
            </p:blipFill>
            <p:spPr>
              <a:xfrm>
                <a:off x="5653260" y="5013840"/>
                <a:ext cx="25689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1" name="Entrada de lápiz 10">
                <a:extLst>
                  <a:ext uri="{FF2B5EF4-FFF2-40B4-BE49-F238E27FC236}">
                    <a16:creationId xmlns:a16="http://schemas.microsoft.com/office/drawing/2014/main" id="{AD67A87C-A367-72F8-EA42-A0E27AA97ACE}"/>
                  </a:ext>
                </a:extLst>
              </p14:cNvPr>
              <p14:cNvContentPartPr/>
              <p14:nvPr/>
            </p14:nvContentPartPr>
            <p14:xfrm>
              <a:off x="5988780" y="5211480"/>
              <a:ext cx="1013040" cy="69120"/>
            </p14:xfrm>
          </p:contentPart>
        </mc:Choice>
        <mc:Fallback xmlns="">
          <p:pic>
            <p:nvPicPr>
              <p:cNvPr id="11" name="Entrada de lápiz 10">
                <a:extLst>
                  <a:ext uri="{FF2B5EF4-FFF2-40B4-BE49-F238E27FC236}">
                    <a16:creationId xmlns:a16="http://schemas.microsoft.com/office/drawing/2014/main" id="{AD67A87C-A367-72F8-EA42-A0E27AA97ACE}"/>
                  </a:ext>
                </a:extLst>
              </p:cNvPr>
              <p:cNvPicPr/>
              <p:nvPr/>
            </p:nvPicPr>
            <p:blipFill>
              <a:blip r:embed="rId15"/>
              <a:stretch>
                <a:fillRect/>
              </a:stretch>
            </p:blipFill>
            <p:spPr>
              <a:xfrm>
                <a:off x="5935140" y="5103480"/>
                <a:ext cx="1120680" cy="284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 name="Entrada de lápiz 12">
                <a:extLst>
                  <a:ext uri="{FF2B5EF4-FFF2-40B4-BE49-F238E27FC236}">
                    <a16:creationId xmlns:a16="http://schemas.microsoft.com/office/drawing/2014/main" id="{34306397-9D5E-3810-47F0-7E1E88CFC054}"/>
                  </a:ext>
                </a:extLst>
              </p14:cNvPr>
              <p14:cNvContentPartPr/>
              <p14:nvPr/>
            </p14:nvContentPartPr>
            <p14:xfrm>
              <a:off x="5982300" y="5319840"/>
              <a:ext cx="1350000" cy="360"/>
            </p14:xfrm>
          </p:contentPart>
        </mc:Choice>
        <mc:Fallback xmlns="">
          <p:pic>
            <p:nvPicPr>
              <p:cNvPr id="13" name="Entrada de lápiz 12">
                <a:extLst>
                  <a:ext uri="{FF2B5EF4-FFF2-40B4-BE49-F238E27FC236}">
                    <a16:creationId xmlns:a16="http://schemas.microsoft.com/office/drawing/2014/main" id="{34306397-9D5E-3810-47F0-7E1E88CFC054}"/>
                  </a:ext>
                </a:extLst>
              </p:cNvPr>
              <p:cNvPicPr/>
              <p:nvPr/>
            </p:nvPicPr>
            <p:blipFill>
              <a:blip r:embed="rId17"/>
              <a:stretch>
                <a:fillRect/>
              </a:stretch>
            </p:blipFill>
            <p:spPr>
              <a:xfrm>
                <a:off x="5928300" y="5211840"/>
                <a:ext cx="14576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 name="Entrada de lápiz 13">
                <a:extLst>
                  <a:ext uri="{FF2B5EF4-FFF2-40B4-BE49-F238E27FC236}">
                    <a16:creationId xmlns:a16="http://schemas.microsoft.com/office/drawing/2014/main" id="{B1CDE3BD-9B01-5040-7CAB-334835AA773F}"/>
                  </a:ext>
                </a:extLst>
              </p14:cNvPr>
              <p14:cNvContentPartPr/>
              <p14:nvPr/>
            </p14:nvContentPartPr>
            <p14:xfrm>
              <a:off x="6217740" y="5556000"/>
              <a:ext cx="659520" cy="360"/>
            </p14:xfrm>
          </p:contentPart>
        </mc:Choice>
        <mc:Fallback xmlns="">
          <p:pic>
            <p:nvPicPr>
              <p:cNvPr id="14" name="Entrada de lápiz 13">
                <a:extLst>
                  <a:ext uri="{FF2B5EF4-FFF2-40B4-BE49-F238E27FC236}">
                    <a16:creationId xmlns:a16="http://schemas.microsoft.com/office/drawing/2014/main" id="{B1CDE3BD-9B01-5040-7CAB-334835AA773F}"/>
                  </a:ext>
                </a:extLst>
              </p:cNvPr>
              <p:cNvPicPr/>
              <p:nvPr/>
            </p:nvPicPr>
            <p:blipFill>
              <a:blip r:embed="rId19"/>
              <a:stretch>
                <a:fillRect/>
              </a:stretch>
            </p:blipFill>
            <p:spPr>
              <a:xfrm>
                <a:off x="6163740" y="5448360"/>
                <a:ext cx="7671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 name="Entrada de lápiz 14">
                <a:extLst>
                  <a:ext uri="{FF2B5EF4-FFF2-40B4-BE49-F238E27FC236}">
                    <a16:creationId xmlns:a16="http://schemas.microsoft.com/office/drawing/2014/main" id="{94BAFA3A-50F9-2DAA-75A0-9F7DB2013600}"/>
                  </a:ext>
                </a:extLst>
              </p14:cNvPr>
              <p14:cNvContentPartPr/>
              <p14:nvPr/>
            </p14:nvContentPartPr>
            <p14:xfrm>
              <a:off x="5463180" y="5777040"/>
              <a:ext cx="898200" cy="360"/>
            </p14:xfrm>
          </p:contentPart>
        </mc:Choice>
        <mc:Fallback xmlns="">
          <p:pic>
            <p:nvPicPr>
              <p:cNvPr id="15" name="Entrada de lápiz 14">
                <a:extLst>
                  <a:ext uri="{FF2B5EF4-FFF2-40B4-BE49-F238E27FC236}">
                    <a16:creationId xmlns:a16="http://schemas.microsoft.com/office/drawing/2014/main" id="{94BAFA3A-50F9-2DAA-75A0-9F7DB2013600}"/>
                  </a:ext>
                </a:extLst>
              </p:cNvPr>
              <p:cNvPicPr/>
              <p:nvPr/>
            </p:nvPicPr>
            <p:blipFill>
              <a:blip r:embed="rId21"/>
              <a:stretch>
                <a:fillRect/>
              </a:stretch>
            </p:blipFill>
            <p:spPr>
              <a:xfrm>
                <a:off x="5409540" y="5669040"/>
                <a:ext cx="1005840" cy="216000"/>
              </a:xfrm>
              <a:prstGeom prst="rect">
                <a:avLst/>
              </a:prstGeom>
            </p:spPr>
          </p:pic>
        </mc:Fallback>
      </mc:AlternateContent>
    </p:spTree>
    <p:extLst>
      <p:ext uri="{BB962C8B-B14F-4D97-AF65-F5344CB8AC3E}">
        <p14:creationId xmlns:p14="http://schemas.microsoft.com/office/powerpoint/2010/main" val="185930045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fontScale="92500" lnSpcReduction="10000"/>
          </a:bodyPr>
          <a:lstStyle/>
          <a:p>
            <a:pPr rtl="0"/>
            <a:r>
              <a:rPr lang="es-ES" dirty="0"/>
              <a:t>Vamos a ver representado gráficamente el funcionamiento el algoritmo de DFS.</a:t>
            </a:r>
          </a:p>
          <a:p>
            <a:pPr rtl="0"/>
            <a:r>
              <a:rPr lang="es-ES" dirty="0"/>
              <a:t>De manera que este es nuestro </a:t>
            </a:r>
            <a:r>
              <a:rPr lang="es-ES" dirty="0">
                <a:solidFill>
                  <a:schemeClr val="accent6">
                    <a:lumMod val="75000"/>
                  </a:schemeClr>
                </a:solidFill>
              </a:rPr>
              <a:t>G</a:t>
            </a:r>
            <a:r>
              <a:rPr lang="es-ES" dirty="0"/>
              <a:t>, y nuestro nodo inicial será A.</a:t>
            </a:r>
          </a:p>
          <a:p>
            <a:pPr rtl="0"/>
            <a:r>
              <a:rPr lang="es-ES" dirty="0">
                <a:solidFill>
                  <a:schemeClr val="accent6">
                    <a:lumMod val="60000"/>
                    <a:lumOff val="40000"/>
                  </a:schemeClr>
                </a:solidFill>
              </a:rPr>
              <a:t>Visited</a:t>
            </a:r>
            <a:r>
              <a:rPr lang="es-ES" dirty="0"/>
              <a:t> marcará todos los nodos como False. Y añadiremos A a </a:t>
            </a:r>
            <a:r>
              <a:rPr lang="es-ES" dirty="0">
                <a:solidFill>
                  <a:schemeClr val="accent4">
                    <a:lumMod val="75000"/>
                  </a:schemeClr>
                </a:solidFill>
              </a:rPr>
              <a:t>S </a:t>
            </a:r>
            <a:r>
              <a:rPr lang="es-ES" dirty="0"/>
              <a:t>usando Push.</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F</a:t>
                      </a:r>
                      <a:endParaRPr lang="es-CL" b="0"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A</a:t>
                      </a:r>
                      <a:endParaRPr lang="es-CL" dirty="0"/>
                    </a:p>
                  </a:txBody>
                  <a:tcPr/>
                </a:tc>
                <a:extLst>
                  <a:ext uri="{0D108BD9-81ED-4DB2-BD59-A6C34878D82A}">
                    <a16:rowId xmlns:a16="http://schemas.microsoft.com/office/drawing/2014/main" val="3119128944"/>
                  </a:ext>
                </a:extLst>
              </a:tr>
            </a:tbl>
          </a:graphicData>
        </a:graphic>
      </p:graphicFrame>
    </p:spTree>
    <p:extLst>
      <p:ext uri="{BB962C8B-B14F-4D97-AF65-F5344CB8AC3E}">
        <p14:creationId xmlns:p14="http://schemas.microsoft.com/office/powerpoint/2010/main" val="14963018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hacemos Pop a S, y asignamos:</a:t>
            </a:r>
          </a:p>
          <a:p>
            <a:pPr rtl="0"/>
            <a:r>
              <a:rPr lang="es-ES" dirty="0"/>
              <a:t>c = A</a:t>
            </a:r>
          </a:p>
          <a:p>
            <a:pPr rtl="0"/>
            <a:r>
              <a:rPr lang="es-ES" dirty="0"/>
              <a:t>Se marcará en visited como True y se hará Push a sus vecinos.</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1486385247"/>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4236735805"/>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C</a:t>
                      </a:r>
                      <a:endParaRPr lang="es-CL" dirty="0"/>
                    </a:p>
                  </a:txBody>
                  <a:tcPr/>
                </a:tc>
                <a:tc>
                  <a:txBody>
                    <a:bodyPr/>
                    <a:lstStyle/>
                    <a:p>
                      <a:r>
                        <a:rPr lang="es-ES" dirty="0"/>
                        <a:t>B</a:t>
                      </a:r>
                      <a:endParaRPr lang="es-CL" dirty="0"/>
                    </a:p>
                  </a:txBody>
                  <a:tcPr/>
                </a:tc>
                <a:extLst>
                  <a:ext uri="{0D108BD9-81ED-4DB2-BD59-A6C34878D82A}">
                    <a16:rowId xmlns:a16="http://schemas.microsoft.com/office/drawing/2014/main" val="3119128944"/>
                  </a:ext>
                </a:extLst>
              </a:tr>
            </a:tbl>
          </a:graphicData>
        </a:graphic>
      </p:graphicFrame>
    </p:spTree>
    <p:extLst>
      <p:ext uri="{BB962C8B-B14F-4D97-AF65-F5344CB8AC3E}">
        <p14:creationId xmlns:p14="http://schemas.microsoft.com/office/powerpoint/2010/main" val="298626648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Ahora al hacer Pop, sacamos el último dato en entrar, así que:</a:t>
            </a:r>
          </a:p>
          <a:p>
            <a:pPr rtl="0"/>
            <a:r>
              <a:rPr lang="es-ES" dirty="0"/>
              <a:t>c = C</a:t>
            </a:r>
          </a:p>
          <a:p>
            <a:pPr rtl="0"/>
            <a:r>
              <a:rPr lang="es-ES" dirty="0"/>
              <a:t>Marcamos C como visited y hacemos Push a su vecino.</a:t>
            </a:r>
          </a:p>
        </p:txBody>
      </p:sp>
      <p:sp>
        <p:nvSpPr>
          <p:cNvPr id="15" name="Elipse 14">
            <a:extLst>
              <a:ext uri="{FF2B5EF4-FFF2-40B4-BE49-F238E27FC236}">
                <a16:creationId xmlns:a16="http://schemas.microsoft.com/office/drawing/2014/main" id="{D053E075-AB99-292A-CDED-0796893F8220}"/>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Elipse 15">
            <a:extLst>
              <a:ext uri="{FF2B5EF4-FFF2-40B4-BE49-F238E27FC236}">
                <a16:creationId xmlns:a16="http://schemas.microsoft.com/office/drawing/2014/main" id="{5F73FF96-4F55-3821-D097-809FBD9CEF44}"/>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Elipse 16">
            <a:extLst>
              <a:ext uri="{FF2B5EF4-FFF2-40B4-BE49-F238E27FC236}">
                <a16:creationId xmlns:a16="http://schemas.microsoft.com/office/drawing/2014/main" id="{9E2062FF-626A-E295-F6A4-6DC973E8E48B}"/>
              </a:ext>
            </a:extLst>
          </p:cNvPr>
          <p:cNvSpPr/>
          <p:nvPr/>
        </p:nvSpPr>
        <p:spPr>
          <a:xfrm>
            <a:off x="7481798" y="4724834"/>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Elipse 17">
            <a:extLst>
              <a:ext uri="{FF2B5EF4-FFF2-40B4-BE49-F238E27FC236}">
                <a16:creationId xmlns:a16="http://schemas.microsoft.com/office/drawing/2014/main" id="{33CBA735-1AAB-A2BE-5A13-E7BF15B7466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Elipse 18">
            <a:extLst>
              <a:ext uri="{FF2B5EF4-FFF2-40B4-BE49-F238E27FC236}">
                <a16:creationId xmlns:a16="http://schemas.microsoft.com/office/drawing/2014/main" id="{01FBC731-11C5-0797-B24C-2A4229F37D64}"/>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Elipse 19">
            <a:extLst>
              <a:ext uri="{FF2B5EF4-FFF2-40B4-BE49-F238E27FC236}">
                <a16:creationId xmlns:a16="http://schemas.microsoft.com/office/drawing/2014/main" id="{72DCB7E3-FBE0-C07E-C482-30B6E66E7C19}"/>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1" name="Elipse 20">
            <a:extLst>
              <a:ext uri="{FF2B5EF4-FFF2-40B4-BE49-F238E27FC236}">
                <a16:creationId xmlns:a16="http://schemas.microsoft.com/office/drawing/2014/main" id="{23EC772B-5B47-1150-9021-E049ACE56857}"/>
              </a:ext>
            </a:extLst>
          </p:cNvPr>
          <p:cNvSpPr/>
          <p:nvPr/>
        </p:nvSpPr>
        <p:spPr>
          <a:xfrm>
            <a:off x="8974732" y="5534670"/>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3" name="CuadroTexto 22">
            <a:extLst>
              <a:ext uri="{FF2B5EF4-FFF2-40B4-BE49-F238E27FC236}">
                <a16:creationId xmlns:a16="http://schemas.microsoft.com/office/drawing/2014/main" id="{D762F8D7-4519-3BE9-ECBC-D86C8BAEB6F3}"/>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24" name="CuadroTexto 23">
            <a:extLst>
              <a:ext uri="{FF2B5EF4-FFF2-40B4-BE49-F238E27FC236}">
                <a16:creationId xmlns:a16="http://schemas.microsoft.com/office/drawing/2014/main" id="{43DEB223-D93F-FC5B-4BC3-091D8BD03143}"/>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25" name="CuadroTexto 24">
            <a:extLst>
              <a:ext uri="{FF2B5EF4-FFF2-40B4-BE49-F238E27FC236}">
                <a16:creationId xmlns:a16="http://schemas.microsoft.com/office/drawing/2014/main" id="{8DBD21E1-DFD8-9806-8E39-C481B0B60EB4}"/>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26" name="CuadroTexto 25">
            <a:extLst>
              <a:ext uri="{FF2B5EF4-FFF2-40B4-BE49-F238E27FC236}">
                <a16:creationId xmlns:a16="http://schemas.microsoft.com/office/drawing/2014/main" id="{3215C4B5-F00F-A9EC-8656-9ED7D796796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27" name="CuadroTexto 26">
            <a:extLst>
              <a:ext uri="{FF2B5EF4-FFF2-40B4-BE49-F238E27FC236}">
                <a16:creationId xmlns:a16="http://schemas.microsoft.com/office/drawing/2014/main" id="{06536F02-F14A-ADF3-0A4A-1B72236B5DE1}"/>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28" name="CuadroTexto 27">
            <a:extLst>
              <a:ext uri="{FF2B5EF4-FFF2-40B4-BE49-F238E27FC236}">
                <a16:creationId xmlns:a16="http://schemas.microsoft.com/office/drawing/2014/main" id="{1BC07034-2A8C-2953-AF5E-8205158F1CF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0" name="CuadroTexto 29">
            <a:extLst>
              <a:ext uri="{FF2B5EF4-FFF2-40B4-BE49-F238E27FC236}">
                <a16:creationId xmlns:a16="http://schemas.microsoft.com/office/drawing/2014/main" id="{BC26E250-0AC0-A783-8315-B38E8ACB0F2C}"/>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9" name="Conector recto de flecha 38">
            <a:extLst>
              <a:ext uri="{FF2B5EF4-FFF2-40B4-BE49-F238E27FC236}">
                <a16:creationId xmlns:a16="http://schemas.microsoft.com/office/drawing/2014/main" id="{8BCC17C0-975D-39D8-5A90-33C685419BBD}"/>
              </a:ext>
            </a:extLst>
          </p:cNvPr>
          <p:cNvCxnSpPr>
            <a:cxnSpLocks/>
            <a:stCxn id="16" idx="6"/>
            <a:endCxn id="19"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8AAE288-C21A-0ED0-D3D8-770A79073CC8}"/>
              </a:ext>
            </a:extLst>
          </p:cNvPr>
          <p:cNvCxnSpPr>
            <a:cxnSpLocks/>
            <a:stCxn id="15" idx="6"/>
            <a:endCxn id="1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E9079A10-CD77-FCD3-746F-AA7A4803C5C1}"/>
              </a:ext>
            </a:extLst>
          </p:cNvPr>
          <p:cNvCxnSpPr>
            <a:cxnSpLocks/>
            <a:stCxn id="16" idx="6"/>
            <a:endCxn id="20"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60DA8BF8-EE07-21A2-54B1-86981D52C592}"/>
              </a:ext>
            </a:extLst>
          </p:cNvPr>
          <p:cNvCxnSpPr>
            <a:cxnSpLocks/>
            <a:stCxn id="15" idx="6"/>
            <a:endCxn id="1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AD0832E0-5811-E88D-8C84-FD53728C0BE6}"/>
              </a:ext>
            </a:extLst>
          </p:cNvPr>
          <p:cNvCxnSpPr>
            <a:stCxn id="16" idx="6"/>
            <a:endCxn id="18"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C6899B4-E99D-3DB2-B4BA-9568BA0FD96D}"/>
              </a:ext>
            </a:extLst>
          </p:cNvPr>
          <p:cNvCxnSpPr>
            <a:cxnSpLocks/>
            <a:stCxn id="18" idx="6"/>
            <a:endCxn id="22"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2D492B6D-0561-C2FA-4A6C-60164E83EBED}"/>
              </a:ext>
            </a:extLst>
          </p:cNvPr>
          <p:cNvCxnSpPr>
            <a:stCxn id="17" idx="6"/>
            <a:endCxn id="21"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966837781"/>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dirty="0"/>
                        <a:t>F</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145528299"/>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G</a:t>
                      </a:r>
                      <a:endParaRPr lang="es-CL" dirty="0"/>
                    </a:p>
                  </a:txBody>
                  <a:tcPr/>
                </a:tc>
                <a:tc>
                  <a:txBody>
                    <a:bodyPr/>
                    <a:lstStyle/>
                    <a:p>
                      <a:r>
                        <a:rPr lang="es-ES" dirty="0"/>
                        <a:t>B</a:t>
                      </a:r>
                      <a:endParaRPr lang="es-CL" dirty="0"/>
                    </a:p>
                  </a:txBody>
                  <a:tcPr/>
                </a:tc>
                <a:extLst>
                  <a:ext uri="{0D108BD9-81ED-4DB2-BD59-A6C34878D82A}">
                    <a16:rowId xmlns:a16="http://schemas.microsoft.com/office/drawing/2014/main" val="3119128944"/>
                  </a:ext>
                </a:extLst>
              </a:tr>
            </a:tbl>
          </a:graphicData>
        </a:graphic>
      </p:graphicFrame>
    </p:spTree>
    <p:extLst>
      <p:ext uri="{BB962C8B-B14F-4D97-AF65-F5344CB8AC3E}">
        <p14:creationId xmlns:p14="http://schemas.microsoft.com/office/powerpoint/2010/main" val="9635938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G</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4243131227"/>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dirty="0"/>
                        <a:t>F</a:t>
                      </a:r>
                      <a:endParaRPr lang="es-CL" dirty="0"/>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b="1" dirty="0"/>
                        <a:t>T</a:t>
                      </a:r>
                      <a:endParaRPr lang="es-CL" b="1"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3055989822"/>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B</a:t>
                      </a:r>
                      <a:endParaRPr lang="es-CL" dirty="0"/>
                    </a:p>
                  </a:txBody>
                  <a:tcPr/>
                </a:tc>
                <a:extLst>
                  <a:ext uri="{0D108BD9-81ED-4DB2-BD59-A6C34878D82A}">
                    <a16:rowId xmlns:a16="http://schemas.microsoft.com/office/drawing/2014/main" val="3119128944"/>
                  </a:ext>
                </a:extLst>
              </a:tr>
            </a:tbl>
          </a:graphicData>
        </a:graphic>
      </p:graphicFrame>
      <p:sp>
        <p:nvSpPr>
          <p:cNvPr id="4" name="Elipse 3">
            <a:extLst>
              <a:ext uri="{FF2B5EF4-FFF2-40B4-BE49-F238E27FC236}">
                <a16:creationId xmlns:a16="http://schemas.microsoft.com/office/drawing/2014/main" id="{86A62244-22EE-ADC8-5793-B5703DD4C1D1}"/>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33E4ADFF-3A61-F7E0-557F-341577F6D54B}"/>
              </a:ext>
            </a:extLst>
          </p:cNvPr>
          <p:cNvSpPr/>
          <p:nvPr/>
        </p:nvSpPr>
        <p:spPr>
          <a:xfrm>
            <a:off x="7481798"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4DEB4625-5897-43C1-6110-3A5BB21377DA}"/>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573A4680-4A20-B9E4-B056-638E9B1D78F0}"/>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9184A1AF-F0D2-F91F-7218-A9A1E2F3D8C6}"/>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A02BD594-0D46-DB43-41B8-89A92F765874}"/>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50C51B83-4E50-A857-AF2E-D738C1AA7FA8}"/>
              </a:ext>
            </a:extLst>
          </p:cNvPr>
          <p:cNvSpPr/>
          <p:nvPr/>
        </p:nvSpPr>
        <p:spPr>
          <a:xfrm>
            <a:off x="8974732" y="5534670"/>
            <a:ext cx="792088" cy="734580"/>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450EC3C4-3D0E-9B58-9184-4EC9C17D19A5}"/>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61CB4C86-58D7-441D-B594-F67917B57205}"/>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8F90280E-E332-EDC8-FD77-9DFE008A6AF8}"/>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3FD8424C-6265-F85E-F531-D79F371EAD5A}"/>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3FA78C08-AE33-8A22-D481-99F0561E27E7}"/>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F1C936FE-D7BC-35DE-E9E2-608A62076D60}"/>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4FC9D5ED-F16F-CA1F-DA1D-DD3CE1B0230A}"/>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033D91EE-0A3B-DDC3-AF08-905F6B38541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67459444-0FD0-ACC0-29A2-49110D889FF2}"/>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8" name="Conector recto de flecha 37">
            <a:extLst>
              <a:ext uri="{FF2B5EF4-FFF2-40B4-BE49-F238E27FC236}">
                <a16:creationId xmlns:a16="http://schemas.microsoft.com/office/drawing/2014/main" id="{1EC9E413-B920-B999-4CE9-76D774628D3D}"/>
              </a:ext>
            </a:extLst>
          </p:cNvPr>
          <p:cNvCxnSpPr>
            <a:cxnSpLocks/>
            <a:stCxn id="6" idx="6"/>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02E3DC4C-579D-A855-3FD9-F9BC61CD645B}"/>
              </a:ext>
            </a:extLst>
          </p:cNvPr>
          <p:cNvCxnSpPr>
            <a:cxnSpLocks/>
            <a:stCxn id="4" idx="6"/>
            <a:endCxn id="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845D524B-3B18-1311-F20C-F4576D3583E0}"/>
              </a:ext>
            </a:extLst>
          </p:cNvPr>
          <p:cNvCxnSpPr>
            <a:cxnSpLocks/>
            <a:stCxn id="6" idx="6"/>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5FE13B23-11BB-2F25-10D2-30D4CA0CDEA5}"/>
              </a:ext>
            </a:extLst>
          </p:cNvPr>
          <p:cNvCxnSpPr>
            <a:cxnSpLocks/>
            <a:stCxn id="4"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EA946760-9FDC-CC5D-3A9C-8DB54C8FCE8D}"/>
              </a:ext>
            </a:extLst>
          </p:cNvPr>
          <p:cNvCxnSpPr>
            <a:stCxn id="6" idx="6"/>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1FDAF07E-605C-DAAB-065E-41CBAEB22EC7}"/>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ED5B0DC6-D3D1-723A-BC76-F5827E77645D}"/>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02201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B</a:t>
            </a:r>
          </a:p>
          <a:p>
            <a:pPr rtl="0"/>
            <a:r>
              <a:rPr lang="es-ES" dirty="0"/>
              <a:t>Lo que hará Push a D, E y F.</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1893543325"/>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1" dirty="0"/>
                        <a:t>T</a:t>
                      </a:r>
                      <a:endParaRPr lang="es-CL" b="1" dirty="0"/>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dirty="0"/>
                        <a:t>T</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1503986684"/>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F</a:t>
                      </a:r>
                      <a:endParaRPr lang="es-CL" dirty="0"/>
                    </a:p>
                  </a:txBody>
                  <a:tcPr/>
                </a:tc>
                <a:tc>
                  <a:txBody>
                    <a:bodyPr/>
                    <a:lstStyle/>
                    <a:p>
                      <a:r>
                        <a:rPr lang="es-ES" dirty="0"/>
                        <a:t>E</a:t>
                      </a:r>
                      <a:endParaRPr lang="es-CL" dirty="0"/>
                    </a:p>
                  </a:txBody>
                  <a:tcPr/>
                </a:tc>
                <a:tc>
                  <a:txBody>
                    <a:bodyPr/>
                    <a:lstStyle/>
                    <a:p>
                      <a:r>
                        <a:rPr lang="es-ES" dirty="0"/>
                        <a:t>D</a:t>
                      </a:r>
                      <a:endParaRPr lang="es-CL" dirty="0"/>
                    </a:p>
                  </a:txBody>
                  <a:tcPr/>
                </a:tc>
                <a:extLst>
                  <a:ext uri="{0D108BD9-81ED-4DB2-BD59-A6C34878D82A}">
                    <a16:rowId xmlns:a16="http://schemas.microsoft.com/office/drawing/2014/main" val="3119128944"/>
                  </a:ext>
                </a:extLst>
              </a:tr>
            </a:tbl>
          </a:graphicData>
        </a:graphic>
      </p:graphicFrame>
      <p:sp>
        <p:nvSpPr>
          <p:cNvPr id="4" name="Elipse 3">
            <a:extLst>
              <a:ext uri="{FF2B5EF4-FFF2-40B4-BE49-F238E27FC236}">
                <a16:creationId xmlns:a16="http://schemas.microsoft.com/office/drawing/2014/main" id="{27A5B057-27E2-4697-144C-9B516FC849DB}"/>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FFA13D18-A839-7D9C-EDDF-ABA378A26602}"/>
              </a:ext>
            </a:extLst>
          </p:cNvPr>
          <p:cNvSpPr/>
          <p:nvPr/>
        </p:nvSpPr>
        <p:spPr>
          <a:xfrm>
            <a:off x="7481798" y="2966435"/>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1CCD3EBC-E941-FBBE-4E75-565F1D5F6B4F}"/>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B73002C7-8CDE-9654-230B-DE47D2AB2E7F}"/>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D7C406B4-FCD7-F502-174A-BD80A2DFB4CF}"/>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2DE4C91B-2FA5-D4DB-695A-B09FEB432252}"/>
              </a:ext>
            </a:extLst>
          </p:cNvPr>
          <p:cNvSpPr/>
          <p:nvPr/>
        </p:nvSpPr>
        <p:spPr>
          <a:xfrm>
            <a:off x="8974732" y="403314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252E559E-1A58-C7A2-EBBA-A2BF98E7F7E0}"/>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955821F1-4DD1-2ABD-BEB7-4A1C496039A7}"/>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3CBCAF8C-E259-ABF6-A396-A0B1AF4D053C}"/>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C6992D89-5E25-A789-9302-8E64595BC76D}"/>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57AA0413-3F73-50D7-B398-8D29FF0BFCE1}"/>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5D92BCDB-9664-0A90-2A12-6EBDEA1BA8EA}"/>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B31511C2-4736-33A7-466B-00559E2E1047}"/>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B477E77F-29BF-E679-207D-C51BD9AF4319}"/>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AE2342FC-1DBA-4557-1055-DE167F4AD23A}"/>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6EFAFB31-3ACE-687A-5225-DFF235EE0CB0}"/>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8" name="Conector recto de flecha 37">
            <a:extLst>
              <a:ext uri="{FF2B5EF4-FFF2-40B4-BE49-F238E27FC236}">
                <a16:creationId xmlns:a16="http://schemas.microsoft.com/office/drawing/2014/main" id="{C0DB0114-CDAC-ECD3-A8AC-8AAAF257FE6E}"/>
              </a:ext>
            </a:extLst>
          </p:cNvPr>
          <p:cNvCxnSpPr>
            <a:cxnSpLocks/>
            <a:stCxn id="6" idx="6"/>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9E3A3EC9-6720-93DE-E284-A706356A3BAD}"/>
              </a:ext>
            </a:extLst>
          </p:cNvPr>
          <p:cNvCxnSpPr>
            <a:cxnSpLocks/>
            <a:stCxn id="4" idx="6"/>
            <a:endCxn id="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96E0B631-75DA-108D-AC73-555B941D54A0}"/>
              </a:ext>
            </a:extLst>
          </p:cNvPr>
          <p:cNvCxnSpPr>
            <a:cxnSpLocks/>
            <a:stCxn id="6" idx="6"/>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5EA5F0F2-8732-7262-2688-0CB9EF5E85DC}"/>
              </a:ext>
            </a:extLst>
          </p:cNvPr>
          <p:cNvCxnSpPr>
            <a:cxnSpLocks/>
            <a:stCxn id="4"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98EA8089-9B72-E505-1961-E7F36AAB5F51}"/>
              </a:ext>
            </a:extLst>
          </p:cNvPr>
          <p:cNvCxnSpPr>
            <a:stCxn id="6" idx="6"/>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61DB6B7F-23F7-40E7-27D1-7CFDE62EDF28}"/>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E79F2725-4413-9E24-6478-87656BC2806A}"/>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10884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F</a:t>
            </a:r>
          </a:p>
        </p:txBody>
      </p:sp>
      <p:sp>
        <p:nvSpPr>
          <p:cNvPr id="29" name="CuadroTexto 28">
            <a:extLst>
              <a:ext uri="{FF2B5EF4-FFF2-40B4-BE49-F238E27FC236}">
                <a16:creationId xmlns:a16="http://schemas.microsoft.com/office/drawing/2014/main" id="{531EB5B9-6BF7-F68F-26EC-1CCC6702D00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232217962"/>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dirty="0"/>
                        <a:t>F</a:t>
                      </a:r>
                      <a:endParaRPr lang="es-CL" dirty="0"/>
                    </a:p>
                  </a:txBody>
                  <a:tcPr/>
                </a:tc>
                <a:tc>
                  <a:txBody>
                    <a:bodyPr/>
                    <a:lstStyle/>
                    <a:p>
                      <a:r>
                        <a:rPr lang="es-ES" b="1" dirty="0"/>
                        <a:t>T</a:t>
                      </a:r>
                      <a:endParaRPr lang="es-CL" b="1" dirty="0"/>
                    </a:p>
                  </a:txBody>
                  <a:tcPr/>
                </a:tc>
                <a:tc>
                  <a:txBody>
                    <a:bodyPr/>
                    <a:lstStyle/>
                    <a:p>
                      <a:r>
                        <a:rPr lang="es-ES" dirty="0"/>
                        <a:t>T</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1488737009"/>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E</a:t>
                      </a:r>
                      <a:endParaRPr lang="es-CL" dirty="0"/>
                    </a:p>
                  </a:txBody>
                  <a:tcPr/>
                </a:tc>
                <a:tc>
                  <a:txBody>
                    <a:bodyPr/>
                    <a:lstStyle/>
                    <a:p>
                      <a:r>
                        <a:rPr lang="es-ES" dirty="0"/>
                        <a:t>D</a:t>
                      </a:r>
                      <a:endParaRPr lang="es-CL" dirty="0"/>
                    </a:p>
                  </a:txBody>
                  <a:tcPr/>
                </a:tc>
                <a:extLst>
                  <a:ext uri="{0D108BD9-81ED-4DB2-BD59-A6C34878D82A}">
                    <a16:rowId xmlns:a16="http://schemas.microsoft.com/office/drawing/2014/main" val="3119128944"/>
                  </a:ext>
                </a:extLst>
              </a:tr>
            </a:tbl>
          </a:graphicData>
        </a:graphic>
      </p:graphicFrame>
      <p:sp>
        <p:nvSpPr>
          <p:cNvPr id="4" name="Elipse 3">
            <a:extLst>
              <a:ext uri="{FF2B5EF4-FFF2-40B4-BE49-F238E27FC236}">
                <a16:creationId xmlns:a16="http://schemas.microsoft.com/office/drawing/2014/main" id="{A6BCBC69-E37C-3D50-0758-36798A17C095}"/>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6" name="Elipse 5">
            <a:extLst>
              <a:ext uri="{FF2B5EF4-FFF2-40B4-BE49-F238E27FC236}">
                <a16:creationId xmlns:a16="http://schemas.microsoft.com/office/drawing/2014/main" id="{D5A64035-71E2-5BE3-32C4-ADBC50904066}"/>
              </a:ext>
            </a:extLst>
          </p:cNvPr>
          <p:cNvSpPr/>
          <p:nvPr/>
        </p:nvSpPr>
        <p:spPr>
          <a:xfrm>
            <a:off x="7481798"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F5A2326E-7BC4-6B23-EAA7-09C248D0FDDD}"/>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1A5D1F8F-F773-E2A1-5497-C26C6B1F8D37}"/>
              </a:ext>
            </a:extLst>
          </p:cNvPr>
          <p:cNvSpPr/>
          <p:nvPr/>
        </p:nvSpPr>
        <p:spPr>
          <a:xfrm>
            <a:off x="9370776"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74D33765-0395-EB49-9AEC-C592DB9AB797}"/>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A93E1F3C-366A-FD8A-E1B5-2BE787BD2CC8}"/>
              </a:ext>
            </a:extLst>
          </p:cNvPr>
          <p:cNvSpPr/>
          <p:nvPr/>
        </p:nvSpPr>
        <p:spPr>
          <a:xfrm>
            <a:off x="8974732" y="4033141"/>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88C19C58-C490-AB9E-39C8-966D9F30970E}"/>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3" name="Elipse 12">
            <a:extLst>
              <a:ext uri="{FF2B5EF4-FFF2-40B4-BE49-F238E27FC236}">
                <a16:creationId xmlns:a16="http://schemas.microsoft.com/office/drawing/2014/main" id="{ECE19DE2-AA92-72B3-B9C0-D40D959AA6BA}"/>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CuadroTexto 13">
            <a:extLst>
              <a:ext uri="{FF2B5EF4-FFF2-40B4-BE49-F238E27FC236}">
                <a16:creationId xmlns:a16="http://schemas.microsoft.com/office/drawing/2014/main" id="{A6DE6877-D4CA-5C2D-9B03-D14D99271539}"/>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1" name="CuadroTexto 30">
            <a:extLst>
              <a:ext uri="{FF2B5EF4-FFF2-40B4-BE49-F238E27FC236}">
                <a16:creationId xmlns:a16="http://schemas.microsoft.com/office/drawing/2014/main" id="{579FF66E-A73C-D322-0BC6-78F8A6E3CAF5}"/>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C981C248-96F1-6091-5A35-E2FC61CC1416}"/>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1D3E27EB-39D9-5D80-07E6-50A8864A30BA}"/>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260D77CB-90FC-2283-BD05-6570BD2603E6}"/>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4CB8F322-35BF-B50B-0801-84D096D745AB}"/>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53BD2796-07EC-D412-EE94-C43EBDFF9DF3}"/>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5C0A1E7A-F7C8-750D-A3D8-ACF39938D87B}"/>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38" name="Conector recto de flecha 37">
            <a:extLst>
              <a:ext uri="{FF2B5EF4-FFF2-40B4-BE49-F238E27FC236}">
                <a16:creationId xmlns:a16="http://schemas.microsoft.com/office/drawing/2014/main" id="{EC6F4FCD-A2E2-0EE2-4BC7-74D9F687E842}"/>
              </a:ext>
            </a:extLst>
          </p:cNvPr>
          <p:cNvCxnSpPr>
            <a:cxnSpLocks/>
            <a:stCxn id="6" idx="6"/>
            <a:endCxn id="10"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6F562439-5231-A922-16BB-CA6FB7A8EE4F}"/>
              </a:ext>
            </a:extLst>
          </p:cNvPr>
          <p:cNvCxnSpPr>
            <a:cxnSpLocks/>
            <a:stCxn id="4" idx="6"/>
            <a:endCxn id="6"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20A74F1C-7170-C3EA-D68E-CAA3AE9E20FC}"/>
              </a:ext>
            </a:extLst>
          </p:cNvPr>
          <p:cNvCxnSpPr>
            <a:cxnSpLocks/>
            <a:stCxn id="6" idx="6"/>
            <a:endCxn id="11"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260CCC7C-4C3F-DC03-FCCC-0DB3AF3E68F1}"/>
              </a:ext>
            </a:extLst>
          </p:cNvPr>
          <p:cNvCxnSpPr>
            <a:cxnSpLocks/>
            <a:stCxn id="4" idx="6"/>
            <a:endCxn id="7"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EA211D1-CF9A-C415-B45B-7690727B661E}"/>
              </a:ext>
            </a:extLst>
          </p:cNvPr>
          <p:cNvCxnSpPr>
            <a:stCxn id="6" idx="6"/>
            <a:endCxn id="9"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AA743966-6149-CBCD-55A7-2F01108809C3}"/>
              </a:ext>
            </a:extLst>
          </p:cNvPr>
          <p:cNvCxnSpPr>
            <a:cxnSpLocks/>
            <a:stCxn id="9" idx="6"/>
            <a:endCxn id="13"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AFB1B964-E4A9-1E50-4F1D-A977407E8A84}"/>
              </a:ext>
            </a:extLst>
          </p:cNvPr>
          <p:cNvCxnSpPr>
            <a:stCxn id="7" idx="6"/>
            <a:endCxn id="12"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101513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E</a:t>
            </a:r>
          </a:p>
          <a:p>
            <a:pPr rtl="0"/>
            <a:r>
              <a:rPr lang="es-ES" dirty="0"/>
              <a:t>Lo que hará Push a H.</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3949331717"/>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b="1" dirty="0"/>
                        <a:t>T</a:t>
                      </a:r>
                      <a:endParaRPr lang="es-CL" b="1"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dirty="0"/>
                        <a:t>F</a:t>
                      </a:r>
                      <a:endParaRPr lang="es-CL"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779773357"/>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r>
                        <a:rPr lang="es-ES" dirty="0"/>
                        <a:t>H</a:t>
                      </a:r>
                      <a:endParaRPr lang="es-CL" dirty="0"/>
                    </a:p>
                  </a:txBody>
                  <a:tcPr/>
                </a:tc>
                <a:tc>
                  <a:txBody>
                    <a:bodyPr/>
                    <a:lstStyle/>
                    <a:p>
                      <a:r>
                        <a:rPr lang="es-ES" dirty="0"/>
                        <a:t>D</a:t>
                      </a:r>
                      <a:endParaRPr lang="es-CL" dirty="0"/>
                    </a:p>
                  </a:txBody>
                  <a:tcPr/>
                </a:tc>
                <a:extLst>
                  <a:ext uri="{0D108BD9-81ED-4DB2-BD59-A6C34878D82A}">
                    <a16:rowId xmlns:a16="http://schemas.microsoft.com/office/drawing/2014/main" val="3119128944"/>
                  </a:ext>
                </a:extLst>
              </a:tr>
            </a:tbl>
          </a:graphicData>
        </a:graphic>
      </p:graphicFrame>
      <p:sp>
        <p:nvSpPr>
          <p:cNvPr id="48" name="CuadroTexto 47">
            <a:extLst>
              <a:ext uri="{FF2B5EF4-FFF2-40B4-BE49-F238E27FC236}">
                <a16:creationId xmlns:a16="http://schemas.microsoft.com/office/drawing/2014/main" id="{1CC2A3C1-09AF-1922-B1C0-4341CFB62D1F}"/>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49" name="Elipse 48">
            <a:extLst>
              <a:ext uri="{FF2B5EF4-FFF2-40B4-BE49-F238E27FC236}">
                <a16:creationId xmlns:a16="http://schemas.microsoft.com/office/drawing/2014/main" id="{8C8F51C9-240A-7048-0AD2-D5FD8E05DD62}"/>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0" name="Elipse 49">
            <a:extLst>
              <a:ext uri="{FF2B5EF4-FFF2-40B4-BE49-F238E27FC236}">
                <a16:creationId xmlns:a16="http://schemas.microsoft.com/office/drawing/2014/main" id="{B56661AD-638B-6AAF-B77E-6CC712AA260A}"/>
              </a:ext>
            </a:extLst>
          </p:cNvPr>
          <p:cNvSpPr/>
          <p:nvPr/>
        </p:nvSpPr>
        <p:spPr>
          <a:xfrm>
            <a:off x="7481798"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1" name="Elipse 50">
            <a:extLst>
              <a:ext uri="{FF2B5EF4-FFF2-40B4-BE49-F238E27FC236}">
                <a16:creationId xmlns:a16="http://schemas.microsoft.com/office/drawing/2014/main" id="{25A0B484-DF98-933A-8209-9BAABC099748}"/>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2" name="Elipse 51">
            <a:extLst>
              <a:ext uri="{FF2B5EF4-FFF2-40B4-BE49-F238E27FC236}">
                <a16:creationId xmlns:a16="http://schemas.microsoft.com/office/drawing/2014/main" id="{D2F70E4F-934D-BE86-7B2F-49B790496CE3}"/>
              </a:ext>
            </a:extLst>
          </p:cNvPr>
          <p:cNvSpPr/>
          <p:nvPr/>
        </p:nvSpPr>
        <p:spPr>
          <a:xfrm>
            <a:off x="9370776" y="2966435"/>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3" name="Elipse 52">
            <a:extLst>
              <a:ext uri="{FF2B5EF4-FFF2-40B4-BE49-F238E27FC236}">
                <a16:creationId xmlns:a16="http://schemas.microsoft.com/office/drawing/2014/main" id="{901DBAF8-10EE-84BF-C2D0-6DE7133EA738}"/>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4" name="Elipse 53">
            <a:extLst>
              <a:ext uri="{FF2B5EF4-FFF2-40B4-BE49-F238E27FC236}">
                <a16:creationId xmlns:a16="http://schemas.microsoft.com/office/drawing/2014/main" id="{22FE47F7-B046-52C9-7B54-5787297E72CD}"/>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5" name="Elipse 54">
            <a:extLst>
              <a:ext uri="{FF2B5EF4-FFF2-40B4-BE49-F238E27FC236}">
                <a16:creationId xmlns:a16="http://schemas.microsoft.com/office/drawing/2014/main" id="{194B615D-38C6-EC92-AE2C-61B8453569AF}"/>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56" name="Elipse 55">
            <a:extLst>
              <a:ext uri="{FF2B5EF4-FFF2-40B4-BE49-F238E27FC236}">
                <a16:creationId xmlns:a16="http://schemas.microsoft.com/office/drawing/2014/main" id="{3BA8737D-3171-2D62-F894-E34940EC196C}"/>
              </a:ext>
            </a:extLst>
          </p:cNvPr>
          <p:cNvSpPr/>
          <p:nvPr/>
        </p:nvSpPr>
        <p:spPr>
          <a:xfrm>
            <a:off x="10774424" y="2966435"/>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7" name="CuadroTexto 56">
            <a:extLst>
              <a:ext uri="{FF2B5EF4-FFF2-40B4-BE49-F238E27FC236}">
                <a16:creationId xmlns:a16="http://schemas.microsoft.com/office/drawing/2014/main" id="{7F13CB97-B0D2-3BC2-4877-5C035335C179}"/>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58" name="CuadroTexto 57">
            <a:extLst>
              <a:ext uri="{FF2B5EF4-FFF2-40B4-BE49-F238E27FC236}">
                <a16:creationId xmlns:a16="http://schemas.microsoft.com/office/drawing/2014/main" id="{DC253AE5-BCCD-71D6-8ED3-EA762EF1D1CC}"/>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59" name="CuadroTexto 58">
            <a:extLst>
              <a:ext uri="{FF2B5EF4-FFF2-40B4-BE49-F238E27FC236}">
                <a16:creationId xmlns:a16="http://schemas.microsoft.com/office/drawing/2014/main" id="{8D089AEF-B691-F291-4133-C96BB7417F3F}"/>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61" name="CuadroTexto 60">
            <a:extLst>
              <a:ext uri="{FF2B5EF4-FFF2-40B4-BE49-F238E27FC236}">
                <a16:creationId xmlns:a16="http://schemas.microsoft.com/office/drawing/2014/main" id="{C833F76D-7813-397B-5A81-81964E541A2D}"/>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63" name="CuadroTexto 62">
            <a:extLst>
              <a:ext uri="{FF2B5EF4-FFF2-40B4-BE49-F238E27FC236}">
                <a16:creationId xmlns:a16="http://schemas.microsoft.com/office/drawing/2014/main" id="{AD573852-EC35-FF57-84FE-FDCEFC55DCA2}"/>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65" name="CuadroTexto 64">
            <a:extLst>
              <a:ext uri="{FF2B5EF4-FFF2-40B4-BE49-F238E27FC236}">
                <a16:creationId xmlns:a16="http://schemas.microsoft.com/office/drawing/2014/main" id="{18A4E238-CB45-B3BD-1C21-FC7E8F249173}"/>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66" name="CuadroTexto 65">
            <a:extLst>
              <a:ext uri="{FF2B5EF4-FFF2-40B4-BE49-F238E27FC236}">
                <a16:creationId xmlns:a16="http://schemas.microsoft.com/office/drawing/2014/main" id="{18C7046B-EF09-C5E8-E34E-658C20F7DF1E}"/>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67" name="CuadroTexto 66">
            <a:extLst>
              <a:ext uri="{FF2B5EF4-FFF2-40B4-BE49-F238E27FC236}">
                <a16:creationId xmlns:a16="http://schemas.microsoft.com/office/drawing/2014/main" id="{8BB72F3A-E0AA-8033-420B-7BFA5B3013C3}"/>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68" name="Conector recto de flecha 67">
            <a:extLst>
              <a:ext uri="{FF2B5EF4-FFF2-40B4-BE49-F238E27FC236}">
                <a16:creationId xmlns:a16="http://schemas.microsoft.com/office/drawing/2014/main" id="{95735F63-D144-EC9D-5F60-CD4752B7259B}"/>
              </a:ext>
            </a:extLst>
          </p:cNvPr>
          <p:cNvCxnSpPr>
            <a:cxnSpLocks/>
            <a:stCxn id="50" idx="6"/>
            <a:endCxn id="53"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69" name="Conector recto de flecha 68">
            <a:extLst>
              <a:ext uri="{FF2B5EF4-FFF2-40B4-BE49-F238E27FC236}">
                <a16:creationId xmlns:a16="http://schemas.microsoft.com/office/drawing/2014/main" id="{C9695AD5-288F-1400-AC82-EDC21A260B9A}"/>
              </a:ext>
            </a:extLst>
          </p:cNvPr>
          <p:cNvCxnSpPr>
            <a:cxnSpLocks/>
            <a:stCxn id="49" idx="6"/>
            <a:endCxn id="50"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0" name="Conector recto de flecha 69">
            <a:extLst>
              <a:ext uri="{FF2B5EF4-FFF2-40B4-BE49-F238E27FC236}">
                <a16:creationId xmlns:a16="http://schemas.microsoft.com/office/drawing/2014/main" id="{98574E28-8660-FFA7-5941-256324258E47}"/>
              </a:ext>
            </a:extLst>
          </p:cNvPr>
          <p:cNvCxnSpPr>
            <a:cxnSpLocks/>
            <a:stCxn id="50" idx="6"/>
            <a:endCxn id="54"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1" name="Conector recto de flecha 70">
            <a:extLst>
              <a:ext uri="{FF2B5EF4-FFF2-40B4-BE49-F238E27FC236}">
                <a16:creationId xmlns:a16="http://schemas.microsoft.com/office/drawing/2014/main" id="{63851FD8-24FA-97C0-DD97-F1BA44A8BBF0}"/>
              </a:ext>
            </a:extLst>
          </p:cNvPr>
          <p:cNvCxnSpPr>
            <a:cxnSpLocks/>
            <a:stCxn id="49" idx="6"/>
            <a:endCxn id="51"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2" name="Conector recto de flecha 71">
            <a:extLst>
              <a:ext uri="{FF2B5EF4-FFF2-40B4-BE49-F238E27FC236}">
                <a16:creationId xmlns:a16="http://schemas.microsoft.com/office/drawing/2014/main" id="{EF01BD35-4477-9E3D-E524-1759F6703869}"/>
              </a:ext>
            </a:extLst>
          </p:cNvPr>
          <p:cNvCxnSpPr>
            <a:stCxn id="50" idx="6"/>
            <a:endCxn id="52"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3" name="Conector recto de flecha 72">
            <a:extLst>
              <a:ext uri="{FF2B5EF4-FFF2-40B4-BE49-F238E27FC236}">
                <a16:creationId xmlns:a16="http://schemas.microsoft.com/office/drawing/2014/main" id="{2E5808B9-5DBE-1E5C-7524-3CA6A8FE95F4}"/>
              </a:ext>
            </a:extLst>
          </p:cNvPr>
          <p:cNvCxnSpPr>
            <a:cxnSpLocks/>
            <a:stCxn id="52" idx="6"/>
            <a:endCxn id="56"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74" name="Conector recto de flecha 73">
            <a:extLst>
              <a:ext uri="{FF2B5EF4-FFF2-40B4-BE49-F238E27FC236}">
                <a16:creationId xmlns:a16="http://schemas.microsoft.com/office/drawing/2014/main" id="{CC62DC0C-022A-8375-4C27-AB3416154409}"/>
              </a:ext>
            </a:extLst>
          </p:cNvPr>
          <p:cNvCxnSpPr>
            <a:stCxn id="51" idx="6"/>
            <a:endCxn id="55"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4487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Arrays</a:t>
            </a:r>
          </a:p>
        </p:txBody>
      </p:sp>
      <p:graphicFrame>
        <p:nvGraphicFramePr>
          <p:cNvPr id="9" name="Tabla 9">
            <a:extLst>
              <a:ext uri="{FF2B5EF4-FFF2-40B4-BE49-F238E27FC236}">
                <a16:creationId xmlns:a16="http://schemas.microsoft.com/office/drawing/2014/main" id="{1A6727DB-2F89-CD2B-4355-91BBD1B950E3}"/>
              </a:ext>
            </a:extLst>
          </p:cNvPr>
          <p:cNvGraphicFramePr>
            <a:graphicFrameLocks noGrp="1"/>
          </p:cNvGraphicFramePr>
          <p:nvPr>
            <p:ph idx="1"/>
            <p:extLst>
              <p:ext uri="{D42A27DB-BD31-4B8C-83A1-F6EECF244321}">
                <p14:modId xmlns:p14="http://schemas.microsoft.com/office/powerpoint/2010/main" val="1262417716"/>
              </p:ext>
            </p:extLst>
          </p:nvPr>
        </p:nvGraphicFramePr>
        <p:xfrm>
          <a:off x="4726260" y="2060848"/>
          <a:ext cx="5668960" cy="148336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R</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     _</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 </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 </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1</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2</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3</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4</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5</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6</a:t>
                      </a:r>
                      <a:endParaRPr lang="es-CL" sz="1100" kern="1200" dirty="0">
                        <a:solidFill>
                          <a:schemeClr val="bg1"/>
                        </a:solidFill>
                        <a:latin typeface="Papyrus" panose="03070502060502030205" pitchFamily="66" charset="0"/>
                        <a:ea typeface="+mn-ea"/>
                        <a:cs typeface="+mn-cs"/>
                      </a:endParaRPr>
                    </a:p>
                  </a:txBody>
                  <a:tcPr>
                    <a:solidFill>
                      <a:schemeClr val="lt1"/>
                    </a:solidFill>
                  </a:tcPr>
                </a:tc>
                <a:extLst>
                  <a:ext uri="{0D108BD9-81ED-4DB2-BD59-A6C34878D82A}">
                    <a16:rowId xmlns:a16="http://schemas.microsoft.com/office/drawing/2014/main" val="3195028675"/>
                  </a:ext>
                </a:extLst>
              </a:tr>
              <a:tr h="370840">
                <a:tc>
                  <a:txBody>
                    <a:bodyPr/>
                    <a:lstStyle/>
                    <a:p>
                      <a:r>
                        <a:rPr lang="es-ES" sz="1100" kern="1200" noProof="0" dirty="0">
                          <a:solidFill>
                            <a:schemeClr val="bg1"/>
                          </a:solidFill>
                          <a:latin typeface="Papyrus" panose="03070502060502030205" pitchFamily="66" charset="0"/>
                          <a:ea typeface="+mn-ea"/>
                          <a:cs typeface="+mn-cs"/>
                        </a:rPr>
                        <a:t>Dato 7</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r>
                        <a:rPr lang="es-ES" sz="1100" kern="1200" noProof="0" dirty="0">
                          <a:solidFill>
                            <a:schemeClr val="bg1"/>
                          </a:solidFill>
                          <a:latin typeface="Papyrus" panose="03070502060502030205" pitchFamily="66" charset="0"/>
                          <a:ea typeface="+mn-ea"/>
                          <a:cs typeface="+mn-cs"/>
                        </a:rPr>
                        <a:t>Dato 8</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100" kern="1200" dirty="0">
                          <a:solidFill>
                            <a:schemeClr val="bg1"/>
                          </a:solidFill>
                          <a:latin typeface="Papyrus" panose="03070502060502030205" pitchFamily="66" charset="0"/>
                          <a:ea typeface="+mn-ea"/>
                          <a:cs typeface="+mn-cs"/>
                        </a:rPr>
                        <a:t>---------</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100" kern="1200" dirty="0">
                          <a:solidFill>
                            <a:schemeClr val="bg1"/>
                          </a:solidFill>
                          <a:latin typeface="Papyrus" panose="03070502060502030205" pitchFamily="66" charset="0"/>
                          <a:ea typeface="+mn-ea"/>
                          <a:cs typeface="+mn-cs"/>
                        </a:rPr>
                        <a:t>---------</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R</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r>
                        <a:rPr lang="es-ES" sz="1100" kern="1200" dirty="0">
                          <a:solidFill>
                            <a:schemeClr val="bg1"/>
                          </a:solidFill>
                          <a:latin typeface="Papyrus" panose="03070502060502030205" pitchFamily="66" charset="0"/>
                          <a:ea typeface="+mn-ea"/>
                          <a:cs typeface="+mn-cs"/>
                        </a:rPr>
                        <a:t>_</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772816"/>
            <a:ext cx="2743200" cy="4392488"/>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rtl="0"/>
            <a:r>
              <a:rPr lang="es-ES" dirty="0"/>
              <a:t>Un array, guarda todos los datos en celdas consecutivas, una al lado de la otra.</a:t>
            </a:r>
          </a:p>
          <a:p>
            <a:pPr rtl="0"/>
            <a:r>
              <a:rPr lang="es-ES" dirty="0"/>
              <a:t>Esto lo hace fácil de ver, y es fácil de buscar para el computador. Si necesitas el 7°mo dato del array, sabe que tiene que buscarlo en la posición 7 de esa lista.</a:t>
            </a:r>
          </a:p>
          <a:p>
            <a:r>
              <a:rPr lang="es-ES" dirty="0"/>
              <a:t>Pero esto tiene 2 problemas, si necesitas añadir un dato al inicio de la lista, debes mover todos los otros datos para reacomodarlos.</a:t>
            </a:r>
          </a:p>
        </p:txBody>
      </p:sp>
      <p:graphicFrame>
        <p:nvGraphicFramePr>
          <p:cNvPr id="3" name="Tabla 9">
            <a:extLst>
              <a:ext uri="{FF2B5EF4-FFF2-40B4-BE49-F238E27FC236}">
                <a16:creationId xmlns:a16="http://schemas.microsoft.com/office/drawing/2014/main" id="{ECEA34B2-0EAA-1352-5993-D4543CF06F9C}"/>
              </a:ext>
            </a:extLst>
          </p:cNvPr>
          <p:cNvGraphicFramePr>
            <a:graphicFrameLocks/>
          </p:cNvGraphicFramePr>
          <p:nvPr>
            <p:extLst>
              <p:ext uri="{D42A27DB-BD31-4B8C-83A1-F6EECF244321}">
                <p14:modId xmlns:p14="http://schemas.microsoft.com/office/powerpoint/2010/main" val="2484305064"/>
              </p:ext>
            </p:extLst>
          </p:nvPr>
        </p:nvGraphicFramePr>
        <p:xfrm>
          <a:off x="4720472" y="4309656"/>
          <a:ext cx="5668960" cy="148336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R</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     _</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 </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 </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1</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2</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3</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4</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5</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noProof="0" dirty="0">
                          <a:solidFill>
                            <a:schemeClr val="bg1"/>
                          </a:solidFill>
                          <a:latin typeface="Papyrus" panose="03070502060502030205" pitchFamily="66" charset="0"/>
                          <a:ea typeface="+mn-ea"/>
                          <a:cs typeface="+mn-cs"/>
                        </a:rPr>
                        <a:t>Dato 6</a:t>
                      </a:r>
                      <a:endParaRPr lang="es-CL" sz="1100" kern="1200" dirty="0">
                        <a:solidFill>
                          <a:schemeClr val="bg1"/>
                        </a:solidFill>
                        <a:latin typeface="Papyrus" panose="03070502060502030205" pitchFamily="66" charset="0"/>
                        <a:ea typeface="+mn-ea"/>
                        <a:cs typeface="+mn-cs"/>
                      </a:endParaRPr>
                    </a:p>
                  </a:txBody>
                  <a:tcPr>
                    <a:solidFill>
                      <a:schemeClr val="lt1"/>
                    </a:solidFill>
                  </a:tcPr>
                </a:tc>
                <a:extLst>
                  <a:ext uri="{0D108BD9-81ED-4DB2-BD59-A6C34878D82A}">
                    <a16:rowId xmlns:a16="http://schemas.microsoft.com/office/drawing/2014/main" val="3195028675"/>
                  </a:ext>
                </a:extLst>
              </a:tr>
              <a:tr h="370840">
                <a:tc>
                  <a:txBody>
                    <a:bodyPr/>
                    <a:lstStyle/>
                    <a:p>
                      <a:r>
                        <a:rPr lang="es-ES" sz="1100" kern="1200" noProof="0" dirty="0">
                          <a:solidFill>
                            <a:schemeClr val="bg1"/>
                          </a:solidFill>
                          <a:latin typeface="Papyrus" panose="03070502060502030205" pitchFamily="66" charset="0"/>
                          <a:ea typeface="+mn-ea"/>
                          <a:cs typeface="+mn-cs"/>
                        </a:rPr>
                        <a:t>Dato 7</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r>
                        <a:rPr lang="es-ES" sz="1100" kern="1200" noProof="0" dirty="0">
                          <a:solidFill>
                            <a:schemeClr val="bg1"/>
                          </a:solidFill>
                          <a:latin typeface="Papyrus" panose="03070502060502030205" pitchFamily="66" charset="0"/>
                          <a:ea typeface="+mn-ea"/>
                          <a:cs typeface="+mn-cs"/>
                        </a:rPr>
                        <a:t>Dato 8</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Dato9</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100" kern="1200" dirty="0">
                          <a:solidFill>
                            <a:schemeClr val="bg1"/>
                          </a:solidFill>
                          <a:latin typeface="Papyrus" panose="03070502060502030205" pitchFamily="66" charset="0"/>
                          <a:ea typeface="+mn-ea"/>
                          <a:cs typeface="+mn-cs"/>
                        </a:rPr>
                        <a:t>---------</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R</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r>
                        <a:rPr lang="es-ES" sz="1100" kern="1200" dirty="0">
                          <a:solidFill>
                            <a:schemeClr val="bg1"/>
                          </a:solidFill>
                          <a:latin typeface="Papyrus" panose="03070502060502030205" pitchFamily="66" charset="0"/>
                          <a:ea typeface="+mn-ea"/>
                          <a:cs typeface="+mn-cs"/>
                        </a:rPr>
                        <a:t>_</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T</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S</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spTree>
    <p:extLst>
      <p:ext uri="{BB962C8B-B14F-4D97-AF65-F5344CB8AC3E}">
        <p14:creationId xmlns:p14="http://schemas.microsoft.com/office/powerpoint/2010/main" val="191940605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H</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2972911624"/>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dirty="0"/>
                        <a:t>F</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b="1" dirty="0"/>
                        <a:t>T</a:t>
                      </a:r>
                      <a:endParaRPr lang="es-CL" b="1"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2374267819"/>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strike="noStrike" dirty="0"/>
                    </a:p>
                  </a:txBody>
                  <a:tcPr/>
                </a:tc>
                <a:tc>
                  <a:txBody>
                    <a:bodyPr/>
                    <a:lstStyle/>
                    <a:p>
                      <a:r>
                        <a:rPr lang="es-ES" dirty="0"/>
                        <a:t>D</a:t>
                      </a:r>
                      <a:endParaRPr lang="es-CL" dirty="0"/>
                    </a:p>
                  </a:txBody>
                  <a:tcPr/>
                </a:tc>
                <a:extLst>
                  <a:ext uri="{0D108BD9-81ED-4DB2-BD59-A6C34878D82A}">
                    <a16:rowId xmlns:a16="http://schemas.microsoft.com/office/drawing/2014/main" val="3119128944"/>
                  </a:ext>
                </a:extLst>
              </a:tr>
            </a:tbl>
          </a:graphicData>
        </a:graphic>
      </p:graphicFrame>
      <p:sp>
        <p:nvSpPr>
          <p:cNvPr id="4" name="CuadroTexto 3">
            <a:extLst>
              <a:ext uri="{FF2B5EF4-FFF2-40B4-BE49-F238E27FC236}">
                <a16:creationId xmlns:a16="http://schemas.microsoft.com/office/drawing/2014/main" id="{14DADBB1-849C-B9C8-8F0D-7EBDF32F59FE}"/>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6" name="Elipse 5">
            <a:extLst>
              <a:ext uri="{FF2B5EF4-FFF2-40B4-BE49-F238E27FC236}">
                <a16:creationId xmlns:a16="http://schemas.microsoft.com/office/drawing/2014/main" id="{6D0E8623-B7CE-C89F-74F9-CF7C0E49971D}"/>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2203F7D0-A319-BBEA-5A95-C003CEC77A08}"/>
              </a:ext>
            </a:extLst>
          </p:cNvPr>
          <p:cNvSpPr/>
          <p:nvPr/>
        </p:nvSpPr>
        <p:spPr>
          <a:xfrm>
            <a:off x="7481798"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84DCC221-AEBC-8A38-1814-38B5F6611568}"/>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AEBC6B25-2941-3693-A471-A640BEC1154C}"/>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540771C2-22FE-A432-9D6E-2DF10AB1EF4D}"/>
              </a:ext>
            </a:extLst>
          </p:cNvPr>
          <p:cNvSpPr/>
          <p:nvPr/>
        </p:nvSpPr>
        <p:spPr>
          <a:xfrm>
            <a:off x="8974732" y="187050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B543404F-A380-C2A0-8E11-108117530DA1}"/>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Elipse 12">
            <a:extLst>
              <a:ext uri="{FF2B5EF4-FFF2-40B4-BE49-F238E27FC236}">
                <a16:creationId xmlns:a16="http://schemas.microsoft.com/office/drawing/2014/main" id="{13EE6B67-17E6-F0CF-2CB5-9DC3739CA57D}"/>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4" name="Elipse 13">
            <a:extLst>
              <a:ext uri="{FF2B5EF4-FFF2-40B4-BE49-F238E27FC236}">
                <a16:creationId xmlns:a16="http://schemas.microsoft.com/office/drawing/2014/main" id="{371A8F50-FC73-4194-788B-EADB6A8D63CB}"/>
              </a:ext>
            </a:extLst>
          </p:cNvPr>
          <p:cNvSpPr/>
          <p:nvPr/>
        </p:nvSpPr>
        <p:spPr>
          <a:xfrm>
            <a:off x="10774424" y="2966435"/>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1" name="CuadroTexto 30">
            <a:extLst>
              <a:ext uri="{FF2B5EF4-FFF2-40B4-BE49-F238E27FC236}">
                <a16:creationId xmlns:a16="http://schemas.microsoft.com/office/drawing/2014/main" id="{9F263ED4-1D03-C237-DA4B-DE9E466B09E1}"/>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D43DA234-34B7-3E0D-AF9C-0513902F3F4E}"/>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61C4060E-01DB-BF64-E4F2-C45068CF78A0}"/>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C99AEF1C-F860-272B-2B2F-839967213DB7}"/>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A80974AE-1694-404E-97D2-B11784F3ED55}"/>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FB7EBF0F-0FEC-3141-1EE4-65336794B20C}"/>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294A4DFA-ADA9-2926-CC15-109E0E8644DC}"/>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8" name="CuadroTexto 37">
            <a:extLst>
              <a:ext uri="{FF2B5EF4-FFF2-40B4-BE49-F238E27FC236}">
                <a16:creationId xmlns:a16="http://schemas.microsoft.com/office/drawing/2014/main" id="{05954CF5-7E0B-B3F9-FBAD-BB01A68C52BB}"/>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40" name="Conector recto de flecha 39">
            <a:extLst>
              <a:ext uri="{FF2B5EF4-FFF2-40B4-BE49-F238E27FC236}">
                <a16:creationId xmlns:a16="http://schemas.microsoft.com/office/drawing/2014/main" id="{479FBA9D-A860-A0CE-B827-A1C51C30159C}"/>
              </a:ext>
            </a:extLst>
          </p:cNvPr>
          <p:cNvCxnSpPr>
            <a:cxnSpLocks/>
            <a:stCxn id="7" idx="6"/>
            <a:endCxn id="11"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5D3FAFEC-1C44-34CE-6EE6-C5549FC3A8EB}"/>
              </a:ext>
            </a:extLst>
          </p:cNvPr>
          <p:cNvCxnSpPr>
            <a:cxnSpLocks/>
            <a:stCxn id="6" idx="6"/>
            <a:endCxn id="7"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BE817745-A3A2-581F-FCC7-443C2CE9D554}"/>
              </a:ext>
            </a:extLst>
          </p:cNvPr>
          <p:cNvCxnSpPr>
            <a:cxnSpLocks/>
            <a:stCxn id="7" idx="6"/>
            <a:endCxn id="12"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A00E2D55-3729-A067-9E9B-B19CF5EC3366}"/>
              </a:ext>
            </a:extLst>
          </p:cNvPr>
          <p:cNvCxnSpPr>
            <a:cxnSpLocks/>
            <a:stCxn id="6" idx="6"/>
            <a:endCxn id="9"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7E74CF0E-7085-52B6-4806-DA1EBAA7FD89}"/>
              </a:ext>
            </a:extLst>
          </p:cNvPr>
          <p:cNvCxnSpPr>
            <a:stCxn id="7" idx="6"/>
            <a:endCxn id="10"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3F9B3775-4BEA-9965-E7EA-5EA6DB3FE594}"/>
              </a:ext>
            </a:extLst>
          </p:cNvPr>
          <p:cNvCxnSpPr>
            <a:cxnSpLocks/>
            <a:stCxn id="10" idx="6"/>
            <a:endCxn id="14"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9" name="Conector recto de flecha 48">
            <a:extLst>
              <a:ext uri="{FF2B5EF4-FFF2-40B4-BE49-F238E27FC236}">
                <a16:creationId xmlns:a16="http://schemas.microsoft.com/office/drawing/2014/main" id="{59E844B7-47FE-4CE0-C7DB-FA2300B9774C}"/>
              </a:ext>
            </a:extLst>
          </p:cNvPr>
          <p:cNvCxnSpPr>
            <a:stCxn id="9" idx="6"/>
            <a:endCxn id="13"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3459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Hacemos Pop, y:</a:t>
            </a:r>
          </a:p>
          <a:p>
            <a:pPr rtl="0"/>
            <a:r>
              <a:rPr lang="es-ES" dirty="0"/>
              <a:t>c = D</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extLst>
              <p:ext uri="{D42A27DB-BD31-4B8C-83A1-F6EECF244321}">
                <p14:modId xmlns:p14="http://schemas.microsoft.com/office/powerpoint/2010/main" val="500436480"/>
              </p:ext>
            </p:extLst>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b="1" dirty="0"/>
                        <a:t>T</a:t>
                      </a:r>
                      <a:endParaRPr lang="es-CL" b="1"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b="0" dirty="0"/>
                        <a:t>T</a:t>
                      </a:r>
                      <a:endParaRPr lang="es-CL" b="0"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extLst>
              <p:ext uri="{D42A27DB-BD31-4B8C-83A1-F6EECF244321}">
                <p14:modId xmlns:p14="http://schemas.microsoft.com/office/powerpoint/2010/main" val="887160028"/>
              </p:ext>
            </p:extLst>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strike="noStrike" dirty="0"/>
                    </a:p>
                  </a:txBody>
                  <a:tcPr/>
                </a:tc>
                <a:tc>
                  <a:txBody>
                    <a:bodyPr/>
                    <a:lstStyle/>
                    <a:p>
                      <a:endParaRPr lang="es-CL" dirty="0"/>
                    </a:p>
                  </a:txBody>
                  <a:tcPr/>
                </a:tc>
                <a:extLst>
                  <a:ext uri="{0D108BD9-81ED-4DB2-BD59-A6C34878D82A}">
                    <a16:rowId xmlns:a16="http://schemas.microsoft.com/office/drawing/2014/main" val="3119128944"/>
                  </a:ext>
                </a:extLst>
              </a:tr>
            </a:tbl>
          </a:graphicData>
        </a:graphic>
      </p:graphicFrame>
      <p:sp>
        <p:nvSpPr>
          <p:cNvPr id="4" name="CuadroTexto 3">
            <a:extLst>
              <a:ext uri="{FF2B5EF4-FFF2-40B4-BE49-F238E27FC236}">
                <a16:creationId xmlns:a16="http://schemas.microsoft.com/office/drawing/2014/main" id="{E801B5B1-BEDE-2C44-D4BC-0C00E86C42CB}"/>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6" name="Elipse 5">
            <a:extLst>
              <a:ext uri="{FF2B5EF4-FFF2-40B4-BE49-F238E27FC236}">
                <a16:creationId xmlns:a16="http://schemas.microsoft.com/office/drawing/2014/main" id="{FE479219-BFD9-E336-6D13-85A7D8AA034E}"/>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5C336258-9F0A-09A7-DC8A-EEE2730493E4}"/>
              </a:ext>
            </a:extLst>
          </p:cNvPr>
          <p:cNvSpPr/>
          <p:nvPr/>
        </p:nvSpPr>
        <p:spPr>
          <a:xfrm>
            <a:off x="7481798"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4314CB81-608D-2766-6233-F1EF2519370C}"/>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E7C31AD5-35BF-2DD2-FE00-ED6706E89561}"/>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3FDE97F5-4FA2-24C2-7B96-BE0EE38DA055}"/>
              </a:ext>
            </a:extLst>
          </p:cNvPr>
          <p:cNvSpPr/>
          <p:nvPr/>
        </p:nvSpPr>
        <p:spPr>
          <a:xfrm>
            <a:off x="8974732" y="1870502"/>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5F5B01BA-8358-F812-B9E3-52DBAFD55DE7}"/>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Elipse 12">
            <a:extLst>
              <a:ext uri="{FF2B5EF4-FFF2-40B4-BE49-F238E27FC236}">
                <a16:creationId xmlns:a16="http://schemas.microsoft.com/office/drawing/2014/main" id="{B1F1E085-E056-5133-A9D1-798A0AFF6CB0}"/>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4" name="Elipse 13">
            <a:extLst>
              <a:ext uri="{FF2B5EF4-FFF2-40B4-BE49-F238E27FC236}">
                <a16:creationId xmlns:a16="http://schemas.microsoft.com/office/drawing/2014/main" id="{E11A00F5-2E29-FEE0-94CB-7621E58051A5}"/>
              </a:ext>
            </a:extLst>
          </p:cNvPr>
          <p:cNvSpPr/>
          <p:nvPr/>
        </p:nvSpPr>
        <p:spPr>
          <a:xfrm>
            <a:off x="10774424"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1" name="CuadroTexto 30">
            <a:extLst>
              <a:ext uri="{FF2B5EF4-FFF2-40B4-BE49-F238E27FC236}">
                <a16:creationId xmlns:a16="http://schemas.microsoft.com/office/drawing/2014/main" id="{AC181E9B-6CD0-4F37-CD67-F48E37B4CBCE}"/>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B91E2450-AB47-2B6F-F713-9041E8D2D03C}"/>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9067AB74-E143-54A3-186C-F34152A4C14F}"/>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810B0A6C-4C85-43FB-3DD4-8FDC4CB0C89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D3908DBB-0187-CF7E-E9E4-3A0ADF50EE20}"/>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53A97890-FF27-085F-4E83-01EABC299751}"/>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7A69F225-062C-FC8A-78DF-993D3BB6A1E1}"/>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8" name="CuadroTexto 37">
            <a:extLst>
              <a:ext uri="{FF2B5EF4-FFF2-40B4-BE49-F238E27FC236}">
                <a16:creationId xmlns:a16="http://schemas.microsoft.com/office/drawing/2014/main" id="{12989F08-FBC5-B86C-8CF1-EAFB63DB2F15}"/>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40" name="Conector recto de flecha 39">
            <a:extLst>
              <a:ext uri="{FF2B5EF4-FFF2-40B4-BE49-F238E27FC236}">
                <a16:creationId xmlns:a16="http://schemas.microsoft.com/office/drawing/2014/main" id="{F57B55FF-15D5-7D9B-6D6A-B4FE410CB2E7}"/>
              </a:ext>
            </a:extLst>
          </p:cNvPr>
          <p:cNvCxnSpPr>
            <a:cxnSpLocks/>
            <a:stCxn id="7" idx="6"/>
            <a:endCxn id="11"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89C6D525-4C45-4568-A033-617CD7E8832A}"/>
              </a:ext>
            </a:extLst>
          </p:cNvPr>
          <p:cNvCxnSpPr>
            <a:cxnSpLocks/>
            <a:stCxn id="6" idx="6"/>
            <a:endCxn id="7"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09502E01-6136-797A-C789-03C66AE825A3}"/>
              </a:ext>
            </a:extLst>
          </p:cNvPr>
          <p:cNvCxnSpPr>
            <a:cxnSpLocks/>
            <a:stCxn id="7" idx="6"/>
            <a:endCxn id="12"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798542B8-F067-6226-3BBB-ABC6193BF533}"/>
              </a:ext>
            </a:extLst>
          </p:cNvPr>
          <p:cNvCxnSpPr>
            <a:cxnSpLocks/>
            <a:stCxn id="6" idx="6"/>
            <a:endCxn id="9"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02549197-D0DD-C175-F376-C336F980D38E}"/>
              </a:ext>
            </a:extLst>
          </p:cNvPr>
          <p:cNvCxnSpPr>
            <a:stCxn id="7" idx="6"/>
            <a:endCxn id="10"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C89C05C1-BB83-D136-DC93-DE0D9A3E83B5}"/>
              </a:ext>
            </a:extLst>
          </p:cNvPr>
          <p:cNvCxnSpPr>
            <a:cxnSpLocks/>
            <a:stCxn id="10" idx="6"/>
            <a:endCxn id="14"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9" name="Conector recto de flecha 48">
            <a:extLst>
              <a:ext uri="{FF2B5EF4-FFF2-40B4-BE49-F238E27FC236}">
                <a16:creationId xmlns:a16="http://schemas.microsoft.com/office/drawing/2014/main" id="{281BF6A7-0B70-BF76-DD91-8101DF4219A1}"/>
              </a:ext>
            </a:extLst>
          </p:cNvPr>
          <p:cNvCxnSpPr>
            <a:stCxn id="9" idx="6"/>
            <a:endCxn id="13"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3164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DFS</a:t>
            </a:r>
          </a:p>
        </p:txBody>
      </p:sp>
      <p:sp>
        <p:nvSpPr>
          <p:cNvPr id="5" name="Marcador de posición de contenido 4"/>
          <p:cNvSpPr>
            <a:spLocks noGrp="1"/>
          </p:cNvSpPr>
          <p:nvPr>
            <p:ph sz="half" idx="1"/>
          </p:nvPr>
        </p:nvSpPr>
        <p:spPr>
          <a:xfrm>
            <a:off x="1522413" y="1905000"/>
            <a:ext cx="4419599" cy="2748136"/>
          </a:xfrm>
        </p:spPr>
        <p:txBody>
          <a:bodyPr rtlCol="0">
            <a:normAutofit/>
          </a:bodyPr>
          <a:lstStyle/>
          <a:p>
            <a:pPr rtl="0"/>
            <a:r>
              <a:rPr lang="es-ES" dirty="0"/>
              <a:t>Y terminamos de revisar todos los nodos!!!</a:t>
            </a:r>
          </a:p>
        </p:txBody>
      </p:sp>
      <p:graphicFrame>
        <p:nvGraphicFramePr>
          <p:cNvPr id="8" name="Tabla 8">
            <a:extLst>
              <a:ext uri="{FF2B5EF4-FFF2-40B4-BE49-F238E27FC236}">
                <a16:creationId xmlns:a16="http://schemas.microsoft.com/office/drawing/2014/main" id="{00413725-0E57-95F7-597E-FB2A576BF354}"/>
              </a:ext>
            </a:extLst>
          </p:cNvPr>
          <p:cNvGraphicFramePr>
            <a:graphicFrameLocks noGrp="1"/>
          </p:cNvGraphicFramePr>
          <p:nvPr/>
        </p:nvGraphicFramePr>
        <p:xfrm>
          <a:off x="1522413" y="4910727"/>
          <a:ext cx="4937214" cy="731520"/>
        </p:xfrm>
        <a:graphic>
          <a:graphicData uri="http://schemas.openxmlformats.org/drawingml/2006/table">
            <a:tbl>
              <a:tblPr firstRow="1" bandRow="1">
                <a:tableStyleId>{8EC20E35-A176-4012-BC5E-935CFFF8708E}</a:tableStyleId>
              </a:tblPr>
              <a:tblGrid>
                <a:gridCol w="955118">
                  <a:extLst>
                    <a:ext uri="{9D8B030D-6E8A-4147-A177-3AD203B41FA5}">
                      <a16:colId xmlns:a16="http://schemas.microsoft.com/office/drawing/2014/main" val="1739724797"/>
                    </a:ext>
                  </a:extLst>
                </a:gridCol>
                <a:gridCol w="497762">
                  <a:extLst>
                    <a:ext uri="{9D8B030D-6E8A-4147-A177-3AD203B41FA5}">
                      <a16:colId xmlns:a16="http://schemas.microsoft.com/office/drawing/2014/main" val="239776971"/>
                    </a:ext>
                  </a:extLst>
                </a:gridCol>
                <a:gridCol w="497762">
                  <a:extLst>
                    <a:ext uri="{9D8B030D-6E8A-4147-A177-3AD203B41FA5}">
                      <a16:colId xmlns:a16="http://schemas.microsoft.com/office/drawing/2014/main" val="3415038387"/>
                    </a:ext>
                  </a:extLst>
                </a:gridCol>
                <a:gridCol w="497762">
                  <a:extLst>
                    <a:ext uri="{9D8B030D-6E8A-4147-A177-3AD203B41FA5}">
                      <a16:colId xmlns:a16="http://schemas.microsoft.com/office/drawing/2014/main" val="1648783906"/>
                    </a:ext>
                  </a:extLst>
                </a:gridCol>
                <a:gridCol w="497762">
                  <a:extLst>
                    <a:ext uri="{9D8B030D-6E8A-4147-A177-3AD203B41FA5}">
                      <a16:colId xmlns:a16="http://schemas.microsoft.com/office/drawing/2014/main" val="524633186"/>
                    </a:ext>
                  </a:extLst>
                </a:gridCol>
                <a:gridCol w="497762">
                  <a:extLst>
                    <a:ext uri="{9D8B030D-6E8A-4147-A177-3AD203B41FA5}">
                      <a16:colId xmlns:a16="http://schemas.microsoft.com/office/drawing/2014/main" val="2471814647"/>
                    </a:ext>
                  </a:extLst>
                </a:gridCol>
                <a:gridCol w="497762">
                  <a:extLst>
                    <a:ext uri="{9D8B030D-6E8A-4147-A177-3AD203B41FA5}">
                      <a16:colId xmlns:a16="http://schemas.microsoft.com/office/drawing/2014/main" val="2343933572"/>
                    </a:ext>
                  </a:extLst>
                </a:gridCol>
                <a:gridCol w="497762">
                  <a:extLst>
                    <a:ext uri="{9D8B030D-6E8A-4147-A177-3AD203B41FA5}">
                      <a16:colId xmlns:a16="http://schemas.microsoft.com/office/drawing/2014/main" val="925771478"/>
                    </a:ext>
                  </a:extLst>
                </a:gridCol>
                <a:gridCol w="497762">
                  <a:extLst>
                    <a:ext uri="{9D8B030D-6E8A-4147-A177-3AD203B41FA5}">
                      <a16:colId xmlns:a16="http://schemas.microsoft.com/office/drawing/2014/main" val="931863900"/>
                    </a:ext>
                  </a:extLst>
                </a:gridCol>
              </a:tblGrid>
              <a:tr h="0">
                <a:tc>
                  <a:txBody>
                    <a:bodyPr/>
                    <a:lstStyle/>
                    <a:p>
                      <a:r>
                        <a:rPr lang="es-ES" dirty="0"/>
                        <a:t>Nodos:</a:t>
                      </a:r>
                      <a:endParaRPr lang="es-CL"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3119128944"/>
                  </a:ext>
                </a:extLst>
              </a:tr>
              <a:tr h="329514">
                <a:tc>
                  <a:txBody>
                    <a:bodyPr/>
                    <a:lstStyle/>
                    <a:p>
                      <a:r>
                        <a:rPr lang="es-ES" dirty="0"/>
                        <a:t>Visited</a:t>
                      </a:r>
                      <a:endParaRPr lang="es-CL"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b="1" dirty="0"/>
                        <a:t>T</a:t>
                      </a:r>
                      <a:endParaRPr lang="es-CL" b="1" dirty="0"/>
                    </a:p>
                  </a:txBody>
                  <a:tcPr/>
                </a:tc>
                <a:tc>
                  <a:txBody>
                    <a:bodyPr/>
                    <a:lstStyle/>
                    <a:p>
                      <a:r>
                        <a:rPr lang="es-ES" b="0" dirty="0"/>
                        <a:t>T</a:t>
                      </a:r>
                      <a:endParaRPr lang="es-CL" b="0" dirty="0"/>
                    </a:p>
                  </a:txBody>
                  <a:tcPr/>
                </a:tc>
                <a:tc>
                  <a:txBody>
                    <a:bodyPr/>
                    <a:lstStyle/>
                    <a:p>
                      <a:r>
                        <a:rPr lang="es-ES" b="0" dirty="0"/>
                        <a:t>T</a:t>
                      </a:r>
                      <a:endParaRPr lang="es-CL" b="0" dirty="0"/>
                    </a:p>
                  </a:txBody>
                  <a:tcPr/>
                </a:tc>
                <a:tc>
                  <a:txBody>
                    <a:bodyPr/>
                    <a:lstStyle/>
                    <a:p>
                      <a:r>
                        <a:rPr lang="es-ES" dirty="0"/>
                        <a:t>T</a:t>
                      </a:r>
                      <a:endParaRPr lang="es-CL" dirty="0"/>
                    </a:p>
                  </a:txBody>
                  <a:tcPr/>
                </a:tc>
                <a:tc>
                  <a:txBody>
                    <a:bodyPr/>
                    <a:lstStyle/>
                    <a:p>
                      <a:r>
                        <a:rPr lang="es-ES" b="0" dirty="0"/>
                        <a:t>T</a:t>
                      </a:r>
                      <a:endParaRPr lang="es-CL" b="0" dirty="0"/>
                    </a:p>
                  </a:txBody>
                  <a:tcPr/>
                </a:tc>
                <a:extLst>
                  <a:ext uri="{0D108BD9-81ED-4DB2-BD59-A6C34878D82A}">
                    <a16:rowId xmlns:a16="http://schemas.microsoft.com/office/drawing/2014/main" val="1793491948"/>
                  </a:ext>
                </a:extLst>
              </a:tr>
            </a:tbl>
          </a:graphicData>
        </a:graphic>
      </p:graphicFrame>
      <p:graphicFrame>
        <p:nvGraphicFramePr>
          <p:cNvPr id="3" name="Tabla 8">
            <a:extLst>
              <a:ext uri="{FF2B5EF4-FFF2-40B4-BE49-F238E27FC236}">
                <a16:creationId xmlns:a16="http://schemas.microsoft.com/office/drawing/2014/main" id="{84520E4C-D547-E904-52D6-CB4E5671D566}"/>
              </a:ext>
            </a:extLst>
          </p:cNvPr>
          <p:cNvGraphicFramePr>
            <a:graphicFrameLocks noGrp="1"/>
          </p:cNvGraphicFramePr>
          <p:nvPr/>
        </p:nvGraphicFramePr>
        <p:xfrm>
          <a:off x="1360300" y="5836954"/>
          <a:ext cx="5261440" cy="365760"/>
        </p:xfrm>
        <a:graphic>
          <a:graphicData uri="http://schemas.openxmlformats.org/drawingml/2006/table">
            <a:tbl>
              <a:tblPr firstRow="1" bandRow="1">
                <a:tableStyleId>{8EC20E35-A176-4012-BC5E-935CFFF8708E}</a:tableStyleId>
              </a:tblPr>
              <a:tblGrid>
                <a:gridCol w="1152128">
                  <a:extLst>
                    <a:ext uri="{9D8B030D-6E8A-4147-A177-3AD203B41FA5}">
                      <a16:colId xmlns:a16="http://schemas.microsoft.com/office/drawing/2014/main" val="1739724797"/>
                    </a:ext>
                  </a:extLst>
                </a:gridCol>
                <a:gridCol w="513664">
                  <a:extLst>
                    <a:ext uri="{9D8B030D-6E8A-4147-A177-3AD203B41FA5}">
                      <a16:colId xmlns:a16="http://schemas.microsoft.com/office/drawing/2014/main" val="239776971"/>
                    </a:ext>
                  </a:extLst>
                </a:gridCol>
                <a:gridCol w="513664">
                  <a:extLst>
                    <a:ext uri="{9D8B030D-6E8A-4147-A177-3AD203B41FA5}">
                      <a16:colId xmlns:a16="http://schemas.microsoft.com/office/drawing/2014/main" val="3415038387"/>
                    </a:ext>
                  </a:extLst>
                </a:gridCol>
                <a:gridCol w="513664">
                  <a:extLst>
                    <a:ext uri="{9D8B030D-6E8A-4147-A177-3AD203B41FA5}">
                      <a16:colId xmlns:a16="http://schemas.microsoft.com/office/drawing/2014/main" val="1648783906"/>
                    </a:ext>
                  </a:extLst>
                </a:gridCol>
                <a:gridCol w="513664">
                  <a:extLst>
                    <a:ext uri="{9D8B030D-6E8A-4147-A177-3AD203B41FA5}">
                      <a16:colId xmlns:a16="http://schemas.microsoft.com/office/drawing/2014/main" val="524633186"/>
                    </a:ext>
                  </a:extLst>
                </a:gridCol>
                <a:gridCol w="513664">
                  <a:extLst>
                    <a:ext uri="{9D8B030D-6E8A-4147-A177-3AD203B41FA5}">
                      <a16:colId xmlns:a16="http://schemas.microsoft.com/office/drawing/2014/main" val="2471814647"/>
                    </a:ext>
                  </a:extLst>
                </a:gridCol>
                <a:gridCol w="513664">
                  <a:extLst>
                    <a:ext uri="{9D8B030D-6E8A-4147-A177-3AD203B41FA5}">
                      <a16:colId xmlns:a16="http://schemas.microsoft.com/office/drawing/2014/main" val="2343933572"/>
                    </a:ext>
                  </a:extLst>
                </a:gridCol>
                <a:gridCol w="513664">
                  <a:extLst>
                    <a:ext uri="{9D8B030D-6E8A-4147-A177-3AD203B41FA5}">
                      <a16:colId xmlns:a16="http://schemas.microsoft.com/office/drawing/2014/main" val="925771478"/>
                    </a:ext>
                  </a:extLst>
                </a:gridCol>
                <a:gridCol w="513664">
                  <a:extLst>
                    <a:ext uri="{9D8B030D-6E8A-4147-A177-3AD203B41FA5}">
                      <a16:colId xmlns:a16="http://schemas.microsoft.com/office/drawing/2014/main" val="931863900"/>
                    </a:ext>
                  </a:extLst>
                </a:gridCol>
              </a:tblGrid>
              <a:tr h="0">
                <a:tc>
                  <a:txBody>
                    <a:bodyPr/>
                    <a:lstStyle/>
                    <a:p>
                      <a:r>
                        <a:rPr lang="es-ES" dirty="0"/>
                        <a:t>Stack (S):</a:t>
                      </a:r>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strike="noStrike" dirty="0"/>
                    </a:p>
                  </a:txBody>
                  <a:tcPr/>
                </a:tc>
                <a:tc>
                  <a:txBody>
                    <a:bodyPr/>
                    <a:lstStyle/>
                    <a:p>
                      <a:endParaRPr lang="es-CL" dirty="0"/>
                    </a:p>
                  </a:txBody>
                  <a:tcPr/>
                </a:tc>
                <a:extLst>
                  <a:ext uri="{0D108BD9-81ED-4DB2-BD59-A6C34878D82A}">
                    <a16:rowId xmlns:a16="http://schemas.microsoft.com/office/drawing/2014/main" val="3119128944"/>
                  </a:ext>
                </a:extLst>
              </a:tr>
            </a:tbl>
          </a:graphicData>
        </a:graphic>
      </p:graphicFrame>
      <p:sp>
        <p:nvSpPr>
          <p:cNvPr id="4" name="CuadroTexto 3">
            <a:extLst>
              <a:ext uri="{FF2B5EF4-FFF2-40B4-BE49-F238E27FC236}">
                <a16:creationId xmlns:a16="http://schemas.microsoft.com/office/drawing/2014/main" id="{E801B5B1-BEDE-2C44-D4BC-0C00E86C42CB}"/>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6" name="Elipse 5">
            <a:extLst>
              <a:ext uri="{FF2B5EF4-FFF2-40B4-BE49-F238E27FC236}">
                <a16:creationId xmlns:a16="http://schemas.microsoft.com/office/drawing/2014/main" id="{FE479219-BFD9-E336-6D13-85A7D8AA034E}"/>
              </a:ext>
            </a:extLst>
          </p:cNvPr>
          <p:cNvSpPr/>
          <p:nvPr/>
        </p:nvSpPr>
        <p:spPr>
          <a:xfrm>
            <a:off x="6354826" y="376484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7" name="Elipse 6">
            <a:extLst>
              <a:ext uri="{FF2B5EF4-FFF2-40B4-BE49-F238E27FC236}">
                <a16:creationId xmlns:a16="http://schemas.microsoft.com/office/drawing/2014/main" id="{5C336258-9F0A-09A7-DC8A-EEE2730493E4}"/>
              </a:ext>
            </a:extLst>
          </p:cNvPr>
          <p:cNvSpPr/>
          <p:nvPr/>
        </p:nvSpPr>
        <p:spPr>
          <a:xfrm>
            <a:off x="7481798"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Elipse 8">
            <a:extLst>
              <a:ext uri="{FF2B5EF4-FFF2-40B4-BE49-F238E27FC236}">
                <a16:creationId xmlns:a16="http://schemas.microsoft.com/office/drawing/2014/main" id="{4314CB81-608D-2766-6233-F1EF2519370C}"/>
              </a:ext>
            </a:extLst>
          </p:cNvPr>
          <p:cNvSpPr/>
          <p:nvPr/>
        </p:nvSpPr>
        <p:spPr>
          <a:xfrm>
            <a:off x="7481798" y="4724834"/>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Elipse 9">
            <a:extLst>
              <a:ext uri="{FF2B5EF4-FFF2-40B4-BE49-F238E27FC236}">
                <a16:creationId xmlns:a16="http://schemas.microsoft.com/office/drawing/2014/main" id="{E7C31AD5-35BF-2DD2-FE00-ED6706E89561}"/>
              </a:ext>
            </a:extLst>
          </p:cNvPr>
          <p:cNvSpPr/>
          <p:nvPr/>
        </p:nvSpPr>
        <p:spPr>
          <a:xfrm>
            <a:off x="9370776"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a:extLst>
              <a:ext uri="{FF2B5EF4-FFF2-40B4-BE49-F238E27FC236}">
                <a16:creationId xmlns:a16="http://schemas.microsoft.com/office/drawing/2014/main" id="{3FDE97F5-4FA2-24C2-7B96-BE0EE38DA055}"/>
              </a:ext>
            </a:extLst>
          </p:cNvPr>
          <p:cNvSpPr/>
          <p:nvPr/>
        </p:nvSpPr>
        <p:spPr>
          <a:xfrm>
            <a:off x="8974732" y="187050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Elipse 11">
            <a:extLst>
              <a:ext uri="{FF2B5EF4-FFF2-40B4-BE49-F238E27FC236}">
                <a16:creationId xmlns:a16="http://schemas.microsoft.com/office/drawing/2014/main" id="{5F5B01BA-8358-F812-B9E3-52DBAFD55DE7}"/>
              </a:ext>
            </a:extLst>
          </p:cNvPr>
          <p:cNvSpPr/>
          <p:nvPr/>
        </p:nvSpPr>
        <p:spPr>
          <a:xfrm>
            <a:off x="8974732" y="403314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Elipse 12">
            <a:extLst>
              <a:ext uri="{FF2B5EF4-FFF2-40B4-BE49-F238E27FC236}">
                <a16:creationId xmlns:a16="http://schemas.microsoft.com/office/drawing/2014/main" id="{B1F1E085-E056-5133-A9D1-798A0AFF6CB0}"/>
              </a:ext>
            </a:extLst>
          </p:cNvPr>
          <p:cNvSpPr/>
          <p:nvPr/>
        </p:nvSpPr>
        <p:spPr>
          <a:xfrm>
            <a:off x="8974732" y="5534670"/>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4" name="Elipse 13">
            <a:extLst>
              <a:ext uri="{FF2B5EF4-FFF2-40B4-BE49-F238E27FC236}">
                <a16:creationId xmlns:a16="http://schemas.microsoft.com/office/drawing/2014/main" id="{E11A00F5-2E29-FEE0-94CB-7621E58051A5}"/>
              </a:ext>
            </a:extLst>
          </p:cNvPr>
          <p:cNvSpPr/>
          <p:nvPr/>
        </p:nvSpPr>
        <p:spPr>
          <a:xfrm>
            <a:off x="10774424" y="2966435"/>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1" name="CuadroTexto 30">
            <a:extLst>
              <a:ext uri="{FF2B5EF4-FFF2-40B4-BE49-F238E27FC236}">
                <a16:creationId xmlns:a16="http://schemas.microsoft.com/office/drawing/2014/main" id="{AC181E9B-6CD0-4F37-CD67-F48E37B4CBCE}"/>
              </a:ext>
            </a:extLst>
          </p:cNvPr>
          <p:cNvSpPr txBox="1"/>
          <p:nvPr/>
        </p:nvSpPr>
        <p:spPr>
          <a:xfrm>
            <a:off x="6407323" y="3789811"/>
            <a:ext cx="625766"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A</a:t>
            </a:r>
            <a:endParaRPr lang="es-CL" sz="4400" dirty="0">
              <a:latin typeface="Aharoni" panose="020B0604020202020204" pitchFamily="2" charset="-79"/>
              <a:cs typeface="Aharoni" panose="020B0604020202020204" pitchFamily="2" charset="-79"/>
            </a:endParaRPr>
          </a:p>
        </p:txBody>
      </p:sp>
      <p:sp>
        <p:nvSpPr>
          <p:cNvPr id="32" name="CuadroTexto 31">
            <a:extLst>
              <a:ext uri="{FF2B5EF4-FFF2-40B4-BE49-F238E27FC236}">
                <a16:creationId xmlns:a16="http://schemas.microsoft.com/office/drawing/2014/main" id="{B91E2450-AB47-2B6F-F713-9041E8D2D03C}"/>
              </a:ext>
            </a:extLst>
          </p:cNvPr>
          <p:cNvSpPr txBox="1"/>
          <p:nvPr/>
        </p:nvSpPr>
        <p:spPr>
          <a:xfrm>
            <a:off x="7613569" y="30567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B</a:t>
            </a:r>
            <a:endParaRPr lang="es-CL" sz="4400" dirty="0">
              <a:latin typeface="Aharoni" panose="020B0604020202020204" pitchFamily="2" charset="-79"/>
              <a:cs typeface="Aharoni" panose="020B0604020202020204" pitchFamily="2" charset="-79"/>
            </a:endParaRPr>
          </a:p>
        </p:txBody>
      </p:sp>
      <p:sp>
        <p:nvSpPr>
          <p:cNvPr id="33" name="CuadroTexto 32">
            <a:extLst>
              <a:ext uri="{FF2B5EF4-FFF2-40B4-BE49-F238E27FC236}">
                <a16:creationId xmlns:a16="http://schemas.microsoft.com/office/drawing/2014/main" id="{9067AB74-E143-54A3-186C-F34152A4C14F}"/>
              </a:ext>
            </a:extLst>
          </p:cNvPr>
          <p:cNvSpPr txBox="1"/>
          <p:nvPr/>
        </p:nvSpPr>
        <p:spPr>
          <a:xfrm>
            <a:off x="7592997" y="4831934"/>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C</a:t>
            </a:r>
            <a:endParaRPr lang="es-CL" sz="4400" dirty="0">
              <a:latin typeface="Aharoni" panose="020B0604020202020204" pitchFamily="2" charset="-79"/>
              <a:cs typeface="Aharoni" panose="020B0604020202020204" pitchFamily="2" charset="-79"/>
            </a:endParaRPr>
          </a:p>
        </p:txBody>
      </p:sp>
      <p:sp>
        <p:nvSpPr>
          <p:cNvPr id="34" name="CuadroTexto 33">
            <a:extLst>
              <a:ext uri="{FF2B5EF4-FFF2-40B4-BE49-F238E27FC236}">
                <a16:creationId xmlns:a16="http://schemas.microsoft.com/office/drawing/2014/main" id="{810B0A6C-4C85-43FB-3DD4-8FDC4CB0C89E}"/>
              </a:ext>
            </a:extLst>
          </p:cNvPr>
          <p:cNvSpPr txBox="1"/>
          <p:nvPr/>
        </p:nvSpPr>
        <p:spPr>
          <a:xfrm>
            <a:off x="9114057" y="1970100"/>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D</a:t>
            </a:r>
            <a:endParaRPr lang="es-CL" sz="4400" dirty="0">
              <a:latin typeface="Aharoni" panose="020B0604020202020204" pitchFamily="2" charset="-79"/>
              <a:cs typeface="Aharoni" panose="020B0604020202020204" pitchFamily="2" charset="-79"/>
            </a:endParaRPr>
          </a:p>
        </p:txBody>
      </p:sp>
      <p:sp>
        <p:nvSpPr>
          <p:cNvPr id="35" name="CuadroTexto 34">
            <a:extLst>
              <a:ext uri="{FF2B5EF4-FFF2-40B4-BE49-F238E27FC236}">
                <a16:creationId xmlns:a16="http://schemas.microsoft.com/office/drawing/2014/main" id="{D3908DBB-0187-CF7E-E9E4-3A0ADF50EE20}"/>
              </a:ext>
            </a:extLst>
          </p:cNvPr>
          <p:cNvSpPr txBox="1"/>
          <p:nvPr/>
        </p:nvSpPr>
        <p:spPr>
          <a:xfrm>
            <a:off x="9487605" y="3051211"/>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E</a:t>
            </a:r>
            <a:endParaRPr lang="es-CL" sz="4400" dirty="0">
              <a:latin typeface="Aharoni" panose="020B0604020202020204" pitchFamily="2" charset="-79"/>
              <a:cs typeface="Aharoni" panose="020B0604020202020204" pitchFamily="2" charset="-79"/>
            </a:endParaRPr>
          </a:p>
        </p:txBody>
      </p:sp>
      <p:sp>
        <p:nvSpPr>
          <p:cNvPr id="36" name="CuadroTexto 35">
            <a:extLst>
              <a:ext uri="{FF2B5EF4-FFF2-40B4-BE49-F238E27FC236}">
                <a16:creationId xmlns:a16="http://schemas.microsoft.com/office/drawing/2014/main" id="{53A97890-FF27-085F-4E83-01EABC299751}"/>
              </a:ext>
            </a:extLst>
          </p:cNvPr>
          <p:cNvSpPr txBox="1"/>
          <p:nvPr/>
        </p:nvSpPr>
        <p:spPr>
          <a:xfrm>
            <a:off x="9135970" y="4113276"/>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F</a:t>
            </a:r>
            <a:endParaRPr lang="es-CL" sz="4400" dirty="0">
              <a:latin typeface="Aharoni" panose="020B0604020202020204" pitchFamily="2" charset="-79"/>
              <a:cs typeface="Aharoni" panose="020B0604020202020204" pitchFamily="2" charset="-79"/>
            </a:endParaRPr>
          </a:p>
        </p:txBody>
      </p:sp>
      <p:sp>
        <p:nvSpPr>
          <p:cNvPr id="37" name="CuadroTexto 36">
            <a:extLst>
              <a:ext uri="{FF2B5EF4-FFF2-40B4-BE49-F238E27FC236}">
                <a16:creationId xmlns:a16="http://schemas.microsoft.com/office/drawing/2014/main" id="{7A69F225-062C-FC8A-78DF-993D3BB6A1E1}"/>
              </a:ext>
            </a:extLst>
          </p:cNvPr>
          <p:cNvSpPr txBox="1"/>
          <p:nvPr/>
        </p:nvSpPr>
        <p:spPr>
          <a:xfrm>
            <a:off x="9068372" y="5602927"/>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G</a:t>
            </a:r>
            <a:endParaRPr lang="es-CL" sz="4400" dirty="0">
              <a:latin typeface="Aharoni" panose="020B0604020202020204" pitchFamily="2" charset="-79"/>
              <a:cs typeface="Aharoni" panose="020B0604020202020204" pitchFamily="2" charset="-79"/>
            </a:endParaRPr>
          </a:p>
        </p:txBody>
      </p:sp>
      <p:sp>
        <p:nvSpPr>
          <p:cNvPr id="38" name="CuadroTexto 37">
            <a:extLst>
              <a:ext uri="{FF2B5EF4-FFF2-40B4-BE49-F238E27FC236}">
                <a16:creationId xmlns:a16="http://schemas.microsoft.com/office/drawing/2014/main" id="{12989F08-FBC5-B86C-8CF1-EAFB63DB2F15}"/>
              </a:ext>
            </a:extLst>
          </p:cNvPr>
          <p:cNvSpPr txBox="1"/>
          <p:nvPr/>
        </p:nvSpPr>
        <p:spPr>
          <a:xfrm>
            <a:off x="10885623" y="3039865"/>
            <a:ext cx="569690" cy="718658"/>
          </a:xfrm>
          <a:prstGeom prst="rect">
            <a:avLst/>
          </a:prstGeom>
          <a:noFill/>
        </p:spPr>
        <p:txBody>
          <a:bodyPr wrap="square" rtlCol="0">
            <a:spAutoFit/>
          </a:bodyPr>
          <a:lstStyle/>
          <a:p>
            <a:pPr>
              <a:lnSpc>
                <a:spcPct val="90000"/>
              </a:lnSpc>
            </a:pPr>
            <a:r>
              <a:rPr lang="es-MX" sz="4400" dirty="0">
                <a:latin typeface="Aharoni" panose="020B0604020202020204" pitchFamily="2" charset="-79"/>
                <a:cs typeface="Aharoni" panose="020B0604020202020204" pitchFamily="2" charset="-79"/>
              </a:rPr>
              <a:t>H</a:t>
            </a:r>
            <a:endParaRPr lang="es-CL" sz="4400" dirty="0">
              <a:latin typeface="Aharoni" panose="020B0604020202020204" pitchFamily="2" charset="-79"/>
              <a:cs typeface="Aharoni" panose="020B0604020202020204" pitchFamily="2" charset="-79"/>
            </a:endParaRPr>
          </a:p>
        </p:txBody>
      </p:sp>
      <p:cxnSp>
        <p:nvCxnSpPr>
          <p:cNvPr id="40" name="Conector recto de flecha 39">
            <a:extLst>
              <a:ext uri="{FF2B5EF4-FFF2-40B4-BE49-F238E27FC236}">
                <a16:creationId xmlns:a16="http://schemas.microsoft.com/office/drawing/2014/main" id="{F57B55FF-15D5-7D9B-6D6A-B4FE410CB2E7}"/>
              </a:ext>
            </a:extLst>
          </p:cNvPr>
          <p:cNvCxnSpPr>
            <a:cxnSpLocks/>
            <a:stCxn id="7" idx="6"/>
            <a:endCxn id="11" idx="2"/>
          </p:cNvCxnSpPr>
          <p:nvPr/>
        </p:nvCxnSpPr>
        <p:spPr>
          <a:xfrm flipV="1">
            <a:off x="8273886" y="2266546"/>
            <a:ext cx="700846" cy="109593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89C6D525-4C45-4568-A033-617CD7E8832A}"/>
              </a:ext>
            </a:extLst>
          </p:cNvPr>
          <p:cNvCxnSpPr>
            <a:cxnSpLocks/>
            <a:stCxn id="6" idx="6"/>
            <a:endCxn id="7" idx="2"/>
          </p:cNvCxnSpPr>
          <p:nvPr/>
        </p:nvCxnSpPr>
        <p:spPr>
          <a:xfrm flipV="1">
            <a:off x="7085587" y="3362479"/>
            <a:ext cx="396211" cy="75423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09502E01-6136-797A-C789-03C66AE825A3}"/>
              </a:ext>
            </a:extLst>
          </p:cNvPr>
          <p:cNvCxnSpPr>
            <a:cxnSpLocks/>
            <a:stCxn id="7" idx="6"/>
            <a:endCxn id="12" idx="1"/>
          </p:cNvCxnSpPr>
          <p:nvPr/>
        </p:nvCxnSpPr>
        <p:spPr>
          <a:xfrm>
            <a:off x="8273886" y="3362479"/>
            <a:ext cx="816845" cy="78666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798542B8-F067-6226-3BBB-ABC6193BF533}"/>
              </a:ext>
            </a:extLst>
          </p:cNvPr>
          <p:cNvCxnSpPr>
            <a:cxnSpLocks/>
            <a:stCxn id="6" idx="6"/>
            <a:endCxn id="9" idx="1"/>
          </p:cNvCxnSpPr>
          <p:nvPr/>
        </p:nvCxnSpPr>
        <p:spPr>
          <a:xfrm>
            <a:off x="7085587" y="4116716"/>
            <a:ext cx="512210" cy="72411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02549197-D0DD-C175-F376-C336F980D38E}"/>
              </a:ext>
            </a:extLst>
          </p:cNvPr>
          <p:cNvCxnSpPr>
            <a:stCxn id="7" idx="6"/>
            <a:endCxn id="10" idx="2"/>
          </p:cNvCxnSpPr>
          <p:nvPr/>
        </p:nvCxnSpPr>
        <p:spPr>
          <a:xfrm>
            <a:off x="8273886" y="3362479"/>
            <a:ext cx="109689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a:extLst>
              <a:ext uri="{FF2B5EF4-FFF2-40B4-BE49-F238E27FC236}">
                <a16:creationId xmlns:a16="http://schemas.microsoft.com/office/drawing/2014/main" id="{C89C05C1-BB83-D136-DC93-DE0D9A3E83B5}"/>
              </a:ext>
            </a:extLst>
          </p:cNvPr>
          <p:cNvCxnSpPr>
            <a:cxnSpLocks/>
            <a:stCxn id="10" idx="6"/>
            <a:endCxn id="14" idx="2"/>
          </p:cNvCxnSpPr>
          <p:nvPr/>
        </p:nvCxnSpPr>
        <p:spPr>
          <a:xfrm>
            <a:off x="10162864" y="3362479"/>
            <a:ext cx="611560"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9" name="Conector recto de flecha 48">
            <a:extLst>
              <a:ext uri="{FF2B5EF4-FFF2-40B4-BE49-F238E27FC236}">
                <a16:creationId xmlns:a16="http://schemas.microsoft.com/office/drawing/2014/main" id="{281BF6A7-0B70-BF76-DD91-8101DF4219A1}"/>
              </a:ext>
            </a:extLst>
          </p:cNvPr>
          <p:cNvCxnSpPr>
            <a:stCxn id="9" idx="6"/>
            <a:endCxn id="13" idx="1"/>
          </p:cNvCxnSpPr>
          <p:nvPr/>
        </p:nvCxnSpPr>
        <p:spPr>
          <a:xfrm>
            <a:off x="8273886" y="5120878"/>
            <a:ext cx="816845" cy="52136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2151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Algoritmo</a:t>
            </a:r>
            <a:r>
              <a:rPr lang="es-ES" dirty="0"/>
              <a:t> </a:t>
            </a:r>
            <a:r>
              <a:rPr lang="es-ES" b="1" dirty="0"/>
              <a:t>de</a:t>
            </a:r>
            <a:r>
              <a:rPr lang="es-ES" dirty="0"/>
              <a:t> </a:t>
            </a:r>
            <a:r>
              <a:rPr lang="es-ES" b="1" dirty="0"/>
              <a:t>Dijkstra</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Este algoritmo tiene una función distinta a los anteriores, porque busca usarse en grafos que tengan aristas con peso (solo positivo). Esto significa que las aristas que conectan los nodos tienen un peso que indicará el tiempo o esfuerzo que requiere llegar de un nodo a otro.</a:t>
            </a:r>
          </a:p>
          <a:p>
            <a:pPr>
              <a:lnSpc>
                <a:spcPct val="90000"/>
              </a:lnSpc>
            </a:pPr>
            <a:r>
              <a:rPr lang="es-MX" dirty="0"/>
              <a:t>Este algoritmo te entrega los caminos con menos peso para todos los nodos en un grafo, comenzando desde un nodo inicial. Y de este modo conocer el camino más eficiente para alcanzar a los otros nodos.</a:t>
            </a:r>
          </a:p>
        </p:txBody>
      </p:sp>
      <p:pic>
        <p:nvPicPr>
          <p:cNvPr id="8" name="Marcador de contenido 7" descr="Imagen que contiene Tabla&#10;&#10;Descripción generada automáticamente">
            <a:extLst>
              <a:ext uri="{FF2B5EF4-FFF2-40B4-BE49-F238E27FC236}">
                <a16:creationId xmlns:a16="http://schemas.microsoft.com/office/drawing/2014/main" id="{97D4BB0C-9F79-BB60-9814-8482A4B63D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55261" y="1905000"/>
            <a:ext cx="3578665" cy="4038600"/>
          </a:xfrm>
        </p:spPr>
      </p:pic>
    </p:spTree>
    <p:extLst>
      <p:ext uri="{BB962C8B-B14F-4D97-AF65-F5344CB8AC3E}">
        <p14:creationId xmlns:p14="http://schemas.microsoft.com/office/powerpoint/2010/main" val="41975893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Comenzamos recibiendo un Grafo y un nodo inicial, tal como los anteriores.</a:t>
            </a:r>
          </a:p>
          <a:p>
            <a:pPr>
              <a:lnSpc>
                <a:spcPct val="90000"/>
              </a:lnSpc>
            </a:pPr>
            <a:r>
              <a:rPr lang="es-MX" dirty="0"/>
              <a:t>Pero lo que buscamos que nos entregue, son dos listas: una indicando el peso mínimo para llegar a cada nodo, y otra que almacena que nodos hay que seguir para llegar a esos nodos.</a:t>
            </a:r>
          </a:p>
          <a:p>
            <a:pPr>
              <a:lnSpc>
                <a:spcPct val="90000"/>
              </a:lnSpc>
            </a:pPr>
            <a:r>
              <a:rPr lang="es-MX" dirty="0" err="1"/>
              <a:t>pred</a:t>
            </a:r>
            <a:r>
              <a:rPr lang="es-MX" dirty="0"/>
              <a:t> es un Array con tantos elementos como vértices en el grafo, que indica el nodo anterior al que buscamos llegar con menos peso acumulado, de manera que arma el camino que debemos tomar.</a:t>
            </a:r>
          </a:p>
          <a:p>
            <a:pPr>
              <a:lnSpc>
                <a:spcPct val="90000"/>
              </a:lnSpc>
            </a:pPr>
            <a:r>
              <a:rPr lang="es-MX" dirty="0" err="1"/>
              <a:t>dist</a:t>
            </a:r>
            <a:r>
              <a:rPr lang="es-MX" dirty="0"/>
              <a:t> nos indica el peso mínimo para llegar a cada nodo.</a:t>
            </a:r>
          </a:p>
        </p:txBody>
      </p:sp>
      <p:pic>
        <p:nvPicPr>
          <p:cNvPr id="8" name="Marcador de contenido 7" descr="Imagen que contiene Tabla&#10;&#10;Descripción generada automáticamente">
            <a:extLst>
              <a:ext uri="{FF2B5EF4-FFF2-40B4-BE49-F238E27FC236}">
                <a16:creationId xmlns:a16="http://schemas.microsoft.com/office/drawing/2014/main" id="{97D4BB0C-9F79-BB60-9814-8482A4B63D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55261" y="1905000"/>
            <a:ext cx="3578665"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8B1BE4AC-ECC9-7FCF-15D3-D3C0E1598DBB}"/>
                  </a:ext>
                </a:extLst>
              </p14:cNvPr>
              <p14:cNvContentPartPr/>
              <p14:nvPr/>
            </p14:nvContentPartPr>
            <p14:xfrm>
              <a:off x="6118380" y="2279280"/>
              <a:ext cx="1089360" cy="360"/>
            </p14:xfrm>
          </p:contentPart>
        </mc:Choice>
        <mc:Fallback xmlns="">
          <p:pic>
            <p:nvPicPr>
              <p:cNvPr id="3" name="Entrada de lápiz 2">
                <a:extLst>
                  <a:ext uri="{FF2B5EF4-FFF2-40B4-BE49-F238E27FC236}">
                    <a16:creationId xmlns:a16="http://schemas.microsoft.com/office/drawing/2014/main" id="{8B1BE4AC-ECC9-7FCF-15D3-D3C0E1598DBB}"/>
                  </a:ext>
                </a:extLst>
              </p:cNvPr>
              <p:cNvPicPr/>
              <p:nvPr/>
            </p:nvPicPr>
            <p:blipFill>
              <a:blip r:embed="rId5"/>
              <a:stretch>
                <a:fillRect/>
              </a:stretch>
            </p:blipFill>
            <p:spPr>
              <a:xfrm>
                <a:off x="6064740" y="2171640"/>
                <a:ext cx="1197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5F0B3919-45B6-D6B6-0E67-F29656DE269A}"/>
                  </a:ext>
                </a:extLst>
              </p14:cNvPr>
              <p14:cNvContentPartPr/>
              <p14:nvPr/>
            </p14:nvContentPartPr>
            <p14:xfrm>
              <a:off x="6430860" y="2447040"/>
              <a:ext cx="799920" cy="360"/>
            </p14:xfrm>
          </p:contentPart>
        </mc:Choice>
        <mc:Fallback xmlns="">
          <p:pic>
            <p:nvPicPr>
              <p:cNvPr id="4" name="Entrada de lápiz 3">
                <a:extLst>
                  <a:ext uri="{FF2B5EF4-FFF2-40B4-BE49-F238E27FC236}">
                    <a16:creationId xmlns:a16="http://schemas.microsoft.com/office/drawing/2014/main" id="{5F0B3919-45B6-D6B6-0E67-F29656DE269A}"/>
                  </a:ext>
                </a:extLst>
              </p:cNvPr>
              <p:cNvPicPr/>
              <p:nvPr/>
            </p:nvPicPr>
            <p:blipFill>
              <a:blip r:embed="rId7"/>
              <a:stretch>
                <a:fillRect/>
              </a:stretch>
            </p:blipFill>
            <p:spPr>
              <a:xfrm>
                <a:off x="6377220" y="2339400"/>
                <a:ext cx="9075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Entrada de lápiz 5">
                <a:extLst>
                  <a:ext uri="{FF2B5EF4-FFF2-40B4-BE49-F238E27FC236}">
                    <a16:creationId xmlns:a16="http://schemas.microsoft.com/office/drawing/2014/main" id="{BDB60F7B-E138-8ABD-124C-964B4E8ABDAF}"/>
                  </a:ext>
                </a:extLst>
              </p14:cNvPr>
              <p14:cNvContentPartPr/>
              <p14:nvPr/>
            </p14:nvContentPartPr>
            <p14:xfrm>
              <a:off x="6133860" y="2614800"/>
              <a:ext cx="2436120" cy="360"/>
            </p14:xfrm>
          </p:contentPart>
        </mc:Choice>
        <mc:Fallback xmlns="">
          <p:pic>
            <p:nvPicPr>
              <p:cNvPr id="6" name="Entrada de lápiz 5">
                <a:extLst>
                  <a:ext uri="{FF2B5EF4-FFF2-40B4-BE49-F238E27FC236}">
                    <a16:creationId xmlns:a16="http://schemas.microsoft.com/office/drawing/2014/main" id="{BDB60F7B-E138-8ABD-124C-964B4E8ABDAF}"/>
                  </a:ext>
                </a:extLst>
              </p:cNvPr>
              <p:cNvPicPr/>
              <p:nvPr/>
            </p:nvPicPr>
            <p:blipFill>
              <a:blip r:embed="rId9"/>
              <a:stretch>
                <a:fillRect/>
              </a:stretch>
            </p:blipFill>
            <p:spPr>
              <a:xfrm>
                <a:off x="6079860" y="2506800"/>
                <a:ext cx="2543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 name="Entrada de lápiz 6">
                <a:extLst>
                  <a:ext uri="{FF2B5EF4-FFF2-40B4-BE49-F238E27FC236}">
                    <a16:creationId xmlns:a16="http://schemas.microsoft.com/office/drawing/2014/main" id="{16ED2646-33EC-73F2-076B-608584FBF939}"/>
                  </a:ext>
                </a:extLst>
              </p14:cNvPr>
              <p14:cNvContentPartPr/>
              <p14:nvPr/>
            </p14:nvContentPartPr>
            <p14:xfrm>
              <a:off x="8495820" y="2614800"/>
              <a:ext cx="738720" cy="360"/>
            </p14:xfrm>
          </p:contentPart>
        </mc:Choice>
        <mc:Fallback xmlns="">
          <p:pic>
            <p:nvPicPr>
              <p:cNvPr id="7" name="Entrada de lápiz 6">
                <a:extLst>
                  <a:ext uri="{FF2B5EF4-FFF2-40B4-BE49-F238E27FC236}">
                    <a16:creationId xmlns:a16="http://schemas.microsoft.com/office/drawing/2014/main" id="{16ED2646-33EC-73F2-076B-608584FBF939}"/>
                  </a:ext>
                </a:extLst>
              </p:cNvPr>
              <p:cNvPicPr/>
              <p:nvPr/>
            </p:nvPicPr>
            <p:blipFill>
              <a:blip r:embed="rId11"/>
              <a:stretch>
                <a:fillRect/>
              </a:stretch>
            </p:blipFill>
            <p:spPr>
              <a:xfrm>
                <a:off x="8442180" y="2506800"/>
                <a:ext cx="8463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Entrada de lápiz 8">
                <a:extLst>
                  <a:ext uri="{FF2B5EF4-FFF2-40B4-BE49-F238E27FC236}">
                    <a16:creationId xmlns:a16="http://schemas.microsoft.com/office/drawing/2014/main" id="{E15B494B-D834-EAC7-5672-5237C09AD232}"/>
                  </a:ext>
                </a:extLst>
              </p14:cNvPr>
              <p14:cNvContentPartPr/>
              <p14:nvPr/>
            </p14:nvContentPartPr>
            <p14:xfrm>
              <a:off x="6530220" y="2759520"/>
              <a:ext cx="1614960" cy="360"/>
            </p14:xfrm>
          </p:contentPart>
        </mc:Choice>
        <mc:Fallback xmlns="">
          <p:pic>
            <p:nvPicPr>
              <p:cNvPr id="9" name="Entrada de lápiz 8">
                <a:extLst>
                  <a:ext uri="{FF2B5EF4-FFF2-40B4-BE49-F238E27FC236}">
                    <a16:creationId xmlns:a16="http://schemas.microsoft.com/office/drawing/2014/main" id="{E15B494B-D834-EAC7-5672-5237C09AD232}"/>
                  </a:ext>
                </a:extLst>
              </p:cNvPr>
              <p:cNvPicPr/>
              <p:nvPr/>
            </p:nvPicPr>
            <p:blipFill>
              <a:blip r:embed="rId13"/>
              <a:stretch>
                <a:fillRect/>
              </a:stretch>
            </p:blipFill>
            <p:spPr>
              <a:xfrm>
                <a:off x="6476220" y="2651520"/>
                <a:ext cx="17226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0" name="Entrada de lápiz 9">
                <a:extLst>
                  <a:ext uri="{FF2B5EF4-FFF2-40B4-BE49-F238E27FC236}">
                    <a16:creationId xmlns:a16="http://schemas.microsoft.com/office/drawing/2014/main" id="{43A0F1EA-777A-C72A-2E32-EA8B5916DF39}"/>
                  </a:ext>
                </a:extLst>
              </p14:cNvPr>
              <p14:cNvContentPartPr/>
              <p14:nvPr/>
            </p14:nvContentPartPr>
            <p14:xfrm>
              <a:off x="6545340" y="2942400"/>
              <a:ext cx="1565280" cy="360"/>
            </p14:xfrm>
          </p:contentPart>
        </mc:Choice>
        <mc:Fallback xmlns="">
          <p:pic>
            <p:nvPicPr>
              <p:cNvPr id="10" name="Entrada de lápiz 9">
                <a:extLst>
                  <a:ext uri="{FF2B5EF4-FFF2-40B4-BE49-F238E27FC236}">
                    <a16:creationId xmlns:a16="http://schemas.microsoft.com/office/drawing/2014/main" id="{43A0F1EA-777A-C72A-2E32-EA8B5916DF39}"/>
                  </a:ext>
                </a:extLst>
              </p:cNvPr>
              <p:cNvPicPr/>
              <p:nvPr/>
            </p:nvPicPr>
            <p:blipFill>
              <a:blip r:embed="rId15"/>
              <a:stretch>
                <a:fillRect/>
              </a:stretch>
            </p:blipFill>
            <p:spPr>
              <a:xfrm>
                <a:off x="6491340" y="2834400"/>
                <a:ext cx="16729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1" name="Entrada de lápiz 10">
                <a:extLst>
                  <a:ext uri="{FF2B5EF4-FFF2-40B4-BE49-F238E27FC236}">
                    <a16:creationId xmlns:a16="http://schemas.microsoft.com/office/drawing/2014/main" id="{5AFBC428-087C-0A17-B7C0-293FDDD88594}"/>
                  </a:ext>
                </a:extLst>
              </p14:cNvPr>
              <p14:cNvContentPartPr/>
              <p14:nvPr/>
            </p14:nvContentPartPr>
            <p14:xfrm>
              <a:off x="6492060" y="3003240"/>
              <a:ext cx="1812960" cy="360"/>
            </p14:xfrm>
          </p:contentPart>
        </mc:Choice>
        <mc:Fallback xmlns="">
          <p:pic>
            <p:nvPicPr>
              <p:cNvPr id="11" name="Entrada de lápiz 10">
                <a:extLst>
                  <a:ext uri="{FF2B5EF4-FFF2-40B4-BE49-F238E27FC236}">
                    <a16:creationId xmlns:a16="http://schemas.microsoft.com/office/drawing/2014/main" id="{5AFBC428-087C-0A17-B7C0-293FDDD88594}"/>
                  </a:ext>
                </a:extLst>
              </p:cNvPr>
              <p:cNvPicPr/>
              <p:nvPr/>
            </p:nvPicPr>
            <p:blipFill>
              <a:blip r:embed="rId17"/>
              <a:stretch>
                <a:fillRect/>
              </a:stretch>
            </p:blipFill>
            <p:spPr>
              <a:xfrm>
                <a:off x="6438060" y="2895600"/>
                <a:ext cx="19206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2" name="Entrada de lápiz 11">
                <a:extLst>
                  <a:ext uri="{FF2B5EF4-FFF2-40B4-BE49-F238E27FC236}">
                    <a16:creationId xmlns:a16="http://schemas.microsoft.com/office/drawing/2014/main" id="{B8801949-64F8-48B7-02B7-4FEF94B226A6}"/>
                  </a:ext>
                </a:extLst>
              </p14:cNvPr>
              <p14:cNvContentPartPr/>
              <p14:nvPr/>
            </p14:nvContentPartPr>
            <p14:xfrm>
              <a:off x="8031060" y="2927280"/>
              <a:ext cx="1165320" cy="360"/>
            </p14:xfrm>
          </p:contentPart>
        </mc:Choice>
        <mc:Fallback xmlns="">
          <p:pic>
            <p:nvPicPr>
              <p:cNvPr id="12" name="Entrada de lápiz 11">
                <a:extLst>
                  <a:ext uri="{FF2B5EF4-FFF2-40B4-BE49-F238E27FC236}">
                    <a16:creationId xmlns:a16="http://schemas.microsoft.com/office/drawing/2014/main" id="{B8801949-64F8-48B7-02B7-4FEF94B226A6}"/>
                  </a:ext>
                </a:extLst>
              </p:cNvPr>
              <p:cNvPicPr/>
              <p:nvPr/>
            </p:nvPicPr>
            <p:blipFill>
              <a:blip r:embed="rId19"/>
              <a:stretch>
                <a:fillRect/>
              </a:stretch>
            </p:blipFill>
            <p:spPr>
              <a:xfrm>
                <a:off x="7977420" y="2819280"/>
                <a:ext cx="1272960" cy="216000"/>
              </a:xfrm>
              <a:prstGeom prst="rect">
                <a:avLst/>
              </a:prstGeom>
            </p:spPr>
          </p:pic>
        </mc:Fallback>
      </mc:AlternateContent>
    </p:spTree>
    <p:extLst>
      <p:ext uri="{BB962C8B-B14F-4D97-AF65-F5344CB8AC3E}">
        <p14:creationId xmlns:p14="http://schemas.microsoft.com/office/powerpoint/2010/main" val="10147972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5057050"/>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Al empezar, crea los dos Arrays que buscamos entregar, </a:t>
            </a:r>
            <a:r>
              <a:rPr lang="es-MX" dirty="0" err="1"/>
              <a:t>pred</a:t>
            </a:r>
            <a:r>
              <a:rPr lang="es-MX" dirty="0"/>
              <a:t> y </a:t>
            </a:r>
            <a:r>
              <a:rPr lang="es-MX" dirty="0" err="1"/>
              <a:t>dist</a:t>
            </a:r>
            <a:r>
              <a:rPr lang="es-MX" dirty="0"/>
              <a:t>. Y también crea “pq” que es una </a:t>
            </a:r>
            <a:r>
              <a:rPr lang="es-MX" dirty="0" err="1"/>
              <a:t>Priority</a:t>
            </a:r>
            <a:r>
              <a:rPr lang="es-MX" dirty="0"/>
              <a:t> Queue. Es un tipo de Queue que además del elemento, guarda un valor de prioridad. Y los elementos se ordenan de manera que los que tengan un mayor valor de prioridad salgan primero de este Queue.</a:t>
            </a:r>
          </a:p>
          <a:p>
            <a:pPr>
              <a:lnSpc>
                <a:spcPct val="90000"/>
              </a:lnSpc>
            </a:pPr>
            <a:r>
              <a:rPr lang="es-MX" dirty="0"/>
              <a:t>Luego de esto, con un ciclo “for” le asigna el valor -1 en la lista </a:t>
            </a:r>
            <a:r>
              <a:rPr lang="es-MX" dirty="0" err="1"/>
              <a:t>pred</a:t>
            </a:r>
            <a:r>
              <a:rPr lang="es-MX" dirty="0"/>
              <a:t>, y a todo nodo que no sea el inicial, le asigna una distancia de infinito. Esto de manera que todos los valores reales que nos marquen el peso de la arista sean menores a lo que asignemos inicialmente. Y al nodo inicial, se le asigna distancia de cero.</a:t>
            </a:r>
          </a:p>
        </p:txBody>
      </p:sp>
      <p:pic>
        <p:nvPicPr>
          <p:cNvPr id="8" name="Marcador de contenido 7" descr="Imagen que contiene Tabla&#10;&#10;Descripción generada automáticamente">
            <a:extLst>
              <a:ext uri="{FF2B5EF4-FFF2-40B4-BE49-F238E27FC236}">
                <a16:creationId xmlns:a16="http://schemas.microsoft.com/office/drawing/2014/main" id="{97D4BB0C-9F79-BB60-9814-8482A4B63D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55261" y="1905000"/>
            <a:ext cx="3578665"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CB4D042F-D1E1-845F-9783-41C5907BF73C}"/>
                  </a:ext>
                </a:extLst>
              </p14:cNvPr>
              <p14:cNvContentPartPr/>
              <p14:nvPr/>
            </p14:nvContentPartPr>
            <p14:xfrm>
              <a:off x="6118380" y="3277560"/>
              <a:ext cx="1127160" cy="360"/>
            </p14:xfrm>
          </p:contentPart>
        </mc:Choice>
        <mc:Fallback xmlns="">
          <p:pic>
            <p:nvPicPr>
              <p:cNvPr id="3" name="Entrada de lápiz 2">
                <a:extLst>
                  <a:ext uri="{FF2B5EF4-FFF2-40B4-BE49-F238E27FC236}">
                    <a16:creationId xmlns:a16="http://schemas.microsoft.com/office/drawing/2014/main" id="{CB4D042F-D1E1-845F-9783-41C5907BF73C}"/>
                  </a:ext>
                </a:extLst>
              </p:cNvPr>
              <p:cNvPicPr/>
              <p:nvPr/>
            </p:nvPicPr>
            <p:blipFill>
              <a:blip r:embed="rId5"/>
              <a:stretch>
                <a:fillRect/>
              </a:stretch>
            </p:blipFill>
            <p:spPr>
              <a:xfrm>
                <a:off x="6064740" y="3169920"/>
                <a:ext cx="12348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396E75D0-AE3E-EE21-4116-0DED642D9EDF}"/>
                  </a:ext>
                </a:extLst>
              </p14:cNvPr>
              <p14:cNvContentPartPr/>
              <p14:nvPr/>
            </p14:nvContentPartPr>
            <p14:xfrm>
              <a:off x="6118380" y="3452880"/>
              <a:ext cx="316440" cy="360"/>
            </p14:xfrm>
          </p:contentPart>
        </mc:Choice>
        <mc:Fallback xmlns="">
          <p:pic>
            <p:nvPicPr>
              <p:cNvPr id="4" name="Entrada de lápiz 3">
                <a:extLst>
                  <a:ext uri="{FF2B5EF4-FFF2-40B4-BE49-F238E27FC236}">
                    <a16:creationId xmlns:a16="http://schemas.microsoft.com/office/drawing/2014/main" id="{396E75D0-AE3E-EE21-4116-0DED642D9EDF}"/>
                  </a:ext>
                </a:extLst>
              </p:cNvPr>
              <p:cNvPicPr/>
              <p:nvPr/>
            </p:nvPicPr>
            <p:blipFill>
              <a:blip r:embed="rId7"/>
              <a:stretch>
                <a:fillRect/>
              </a:stretch>
            </p:blipFill>
            <p:spPr>
              <a:xfrm>
                <a:off x="6064740" y="3345240"/>
                <a:ext cx="4240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Entrada de lápiz 5">
                <a:extLst>
                  <a:ext uri="{FF2B5EF4-FFF2-40B4-BE49-F238E27FC236}">
                    <a16:creationId xmlns:a16="http://schemas.microsoft.com/office/drawing/2014/main" id="{6801C9AD-8B19-7616-0175-B1ECC537E724}"/>
                  </a:ext>
                </a:extLst>
              </p14:cNvPr>
              <p14:cNvContentPartPr/>
              <p14:nvPr/>
            </p14:nvContentPartPr>
            <p14:xfrm>
              <a:off x="6446340" y="3369000"/>
              <a:ext cx="833040" cy="360"/>
            </p14:xfrm>
          </p:contentPart>
        </mc:Choice>
        <mc:Fallback xmlns="">
          <p:pic>
            <p:nvPicPr>
              <p:cNvPr id="6" name="Entrada de lápiz 5">
                <a:extLst>
                  <a:ext uri="{FF2B5EF4-FFF2-40B4-BE49-F238E27FC236}">
                    <a16:creationId xmlns:a16="http://schemas.microsoft.com/office/drawing/2014/main" id="{6801C9AD-8B19-7616-0175-B1ECC537E724}"/>
                  </a:ext>
                </a:extLst>
              </p:cNvPr>
              <p:cNvPicPr/>
              <p:nvPr/>
            </p:nvPicPr>
            <p:blipFill>
              <a:blip r:embed="rId9"/>
              <a:stretch>
                <a:fillRect/>
              </a:stretch>
            </p:blipFill>
            <p:spPr>
              <a:xfrm>
                <a:off x="6392340" y="3261360"/>
                <a:ext cx="940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 name="Entrada de lápiz 6">
                <a:extLst>
                  <a:ext uri="{FF2B5EF4-FFF2-40B4-BE49-F238E27FC236}">
                    <a16:creationId xmlns:a16="http://schemas.microsoft.com/office/drawing/2014/main" id="{10DD148B-6CF2-B469-750F-5C93DCC97B9D}"/>
                  </a:ext>
                </a:extLst>
              </p14:cNvPr>
              <p14:cNvContentPartPr/>
              <p14:nvPr/>
            </p14:nvContentPartPr>
            <p14:xfrm>
              <a:off x="6469020" y="3628200"/>
              <a:ext cx="510120" cy="360"/>
            </p14:xfrm>
          </p:contentPart>
        </mc:Choice>
        <mc:Fallback xmlns="">
          <p:pic>
            <p:nvPicPr>
              <p:cNvPr id="7" name="Entrada de lápiz 6">
                <a:extLst>
                  <a:ext uri="{FF2B5EF4-FFF2-40B4-BE49-F238E27FC236}">
                    <a16:creationId xmlns:a16="http://schemas.microsoft.com/office/drawing/2014/main" id="{10DD148B-6CF2-B469-750F-5C93DCC97B9D}"/>
                  </a:ext>
                </a:extLst>
              </p:cNvPr>
              <p:cNvPicPr/>
              <p:nvPr/>
            </p:nvPicPr>
            <p:blipFill>
              <a:blip r:embed="rId11"/>
              <a:stretch>
                <a:fillRect/>
              </a:stretch>
            </p:blipFill>
            <p:spPr>
              <a:xfrm>
                <a:off x="6415020" y="3520200"/>
                <a:ext cx="617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Entrada de lápiz 8">
                <a:extLst>
                  <a:ext uri="{FF2B5EF4-FFF2-40B4-BE49-F238E27FC236}">
                    <a16:creationId xmlns:a16="http://schemas.microsoft.com/office/drawing/2014/main" id="{C6DB20AF-3BB3-C6B4-5250-1689ABA8B2F8}"/>
                  </a:ext>
                </a:extLst>
              </p14:cNvPr>
              <p14:cNvContentPartPr/>
              <p14:nvPr/>
            </p14:nvContentPartPr>
            <p14:xfrm>
              <a:off x="6469020" y="3491040"/>
              <a:ext cx="474840" cy="360"/>
            </p14:xfrm>
          </p:contentPart>
        </mc:Choice>
        <mc:Fallback xmlns="">
          <p:pic>
            <p:nvPicPr>
              <p:cNvPr id="9" name="Entrada de lápiz 8">
                <a:extLst>
                  <a:ext uri="{FF2B5EF4-FFF2-40B4-BE49-F238E27FC236}">
                    <a16:creationId xmlns:a16="http://schemas.microsoft.com/office/drawing/2014/main" id="{C6DB20AF-3BB3-C6B4-5250-1689ABA8B2F8}"/>
                  </a:ext>
                </a:extLst>
              </p:cNvPr>
              <p:cNvPicPr/>
              <p:nvPr/>
            </p:nvPicPr>
            <p:blipFill>
              <a:blip r:embed="rId13"/>
              <a:stretch>
                <a:fillRect/>
              </a:stretch>
            </p:blipFill>
            <p:spPr>
              <a:xfrm>
                <a:off x="6415020" y="3383040"/>
                <a:ext cx="5824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0" name="Entrada de lápiz 9">
                <a:extLst>
                  <a:ext uri="{FF2B5EF4-FFF2-40B4-BE49-F238E27FC236}">
                    <a16:creationId xmlns:a16="http://schemas.microsoft.com/office/drawing/2014/main" id="{6B28C21F-914E-83FA-DFA1-71AC3CD3A057}"/>
                  </a:ext>
                </a:extLst>
              </p14:cNvPr>
              <p14:cNvContentPartPr/>
              <p14:nvPr/>
            </p14:nvContentPartPr>
            <p14:xfrm>
              <a:off x="6111180" y="3620640"/>
              <a:ext cx="601200" cy="360"/>
            </p14:xfrm>
          </p:contentPart>
        </mc:Choice>
        <mc:Fallback xmlns="">
          <p:pic>
            <p:nvPicPr>
              <p:cNvPr id="10" name="Entrada de lápiz 9">
                <a:extLst>
                  <a:ext uri="{FF2B5EF4-FFF2-40B4-BE49-F238E27FC236}">
                    <a16:creationId xmlns:a16="http://schemas.microsoft.com/office/drawing/2014/main" id="{6B28C21F-914E-83FA-DFA1-71AC3CD3A057}"/>
                  </a:ext>
                </a:extLst>
              </p:cNvPr>
              <p:cNvPicPr/>
              <p:nvPr/>
            </p:nvPicPr>
            <p:blipFill>
              <a:blip r:embed="rId15"/>
              <a:stretch>
                <a:fillRect/>
              </a:stretch>
            </p:blipFill>
            <p:spPr>
              <a:xfrm>
                <a:off x="6057180" y="3512640"/>
                <a:ext cx="7088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1" name="Entrada de lápiz 10">
                <a:extLst>
                  <a:ext uri="{FF2B5EF4-FFF2-40B4-BE49-F238E27FC236}">
                    <a16:creationId xmlns:a16="http://schemas.microsoft.com/office/drawing/2014/main" id="{1D6CB34F-F721-4F42-118E-509A31A351CA}"/>
                  </a:ext>
                </a:extLst>
              </p14:cNvPr>
              <p14:cNvContentPartPr/>
              <p14:nvPr/>
            </p14:nvContentPartPr>
            <p14:xfrm>
              <a:off x="6255540" y="3780480"/>
              <a:ext cx="609120" cy="360"/>
            </p14:xfrm>
          </p:contentPart>
        </mc:Choice>
        <mc:Fallback xmlns="">
          <p:pic>
            <p:nvPicPr>
              <p:cNvPr id="11" name="Entrada de lápiz 10">
                <a:extLst>
                  <a:ext uri="{FF2B5EF4-FFF2-40B4-BE49-F238E27FC236}">
                    <a16:creationId xmlns:a16="http://schemas.microsoft.com/office/drawing/2014/main" id="{1D6CB34F-F721-4F42-118E-509A31A351CA}"/>
                  </a:ext>
                </a:extLst>
              </p:cNvPr>
              <p:cNvPicPr/>
              <p:nvPr/>
            </p:nvPicPr>
            <p:blipFill>
              <a:blip r:embed="rId17"/>
              <a:stretch>
                <a:fillRect/>
              </a:stretch>
            </p:blipFill>
            <p:spPr>
              <a:xfrm>
                <a:off x="6201900" y="3672840"/>
                <a:ext cx="7167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2" name="Entrada de lápiz 11">
                <a:extLst>
                  <a:ext uri="{FF2B5EF4-FFF2-40B4-BE49-F238E27FC236}">
                    <a16:creationId xmlns:a16="http://schemas.microsoft.com/office/drawing/2014/main" id="{A2C19EF0-7A45-BB2C-318E-5766FF4E7A46}"/>
                  </a:ext>
                </a:extLst>
              </p14:cNvPr>
              <p14:cNvContentPartPr/>
              <p14:nvPr/>
            </p14:nvContentPartPr>
            <p14:xfrm>
              <a:off x="6255540" y="4032120"/>
              <a:ext cx="594000" cy="360"/>
            </p14:xfrm>
          </p:contentPart>
        </mc:Choice>
        <mc:Fallback xmlns="">
          <p:pic>
            <p:nvPicPr>
              <p:cNvPr id="12" name="Entrada de lápiz 11">
                <a:extLst>
                  <a:ext uri="{FF2B5EF4-FFF2-40B4-BE49-F238E27FC236}">
                    <a16:creationId xmlns:a16="http://schemas.microsoft.com/office/drawing/2014/main" id="{A2C19EF0-7A45-BB2C-318E-5766FF4E7A46}"/>
                  </a:ext>
                </a:extLst>
              </p:cNvPr>
              <p:cNvPicPr/>
              <p:nvPr/>
            </p:nvPicPr>
            <p:blipFill>
              <a:blip r:embed="rId19"/>
              <a:stretch>
                <a:fillRect/>
              </a:stretch>
            </p:blipFill>
            <p:spPr>
              <a:xfrm>
                <a:off x="6201900" y="3924120"/>
                <a:ext cx="7016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3" name="Entrada de lápiz 12">
                <a:extLst>
                  <a:ext uri="{FF2B5EF4-FFF2-40B4-BE49-F238E27FC236}">
                    <a16:creationId xmlns:a16="http://schemas.microsoft.com/office/drawing/2014/main" id="{35FDC7AD-A69C-CC65-5E7B-D52CF256FBFF}"/>
                  </a:ext>
                </a:extLst>
              </p14:cNvPr>
              <p14:cNvContentPartPr/>
              <p14:nvPr/>
            </p14:nvContentPartPr>
            <p14:xfrm>
              <a:off x="6408180" y="4085400"/>
              <a:ext cx="540360" cy="360"/>
            </p14:xfrm>
          </p:contentPart>
        </mc:Choice>
        <mc:Fallback xmlns="">
          <p:pic>
            <p:nvPicPr>
              <p:cNvPr id="13" name="Entrada de lápiz 12">
                <a:extLst>
                  <a:ext uri="{FF2B5EF4-FFF2-40B4-BE49-F238E27FC236}">
                    <a16:creationId xmlns:a16="http://schemas.microsoft.com/office/drawing/2014/main" id="{35FDC7AD-A69C-CC65-5E7B-D52CF256FBFF}"/>
                  </a:ext>
                </a:extLst>
              </p:cNvPr>
              <p:cNvPicPr/>
              <p:nvPr/>
            </p:nvPicPr>
            <p:blipFill>
              <a:blip r:embed="rId21"/>
              <a:stretch>
                <a:fillRect/>
              </a:stretch>
            </p:blipFill>
            <p:spPr>
              <a:xfrm>
                <a:off x="6354540" y="3977400"/>
                <a:ext cx="64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4" name="Entrada de lápiz 13">
                <a:extLst>
                  <a:ext uri="{FF2B5EF4-FFF2-40B4-BE49-F238E27FC236}">
                    <a16:creationId xmlns:a16="http://schemas.microsoft.com/office/drawing/2014/main" id="{A5451B2B-C00B-03B3-2D91-CC377BC46A35}"/>
                  </a:ext>
                </a:extLst>
              </p14:cNvPr>
              <p14:cNvContentPartPr/>
              <p14:nvPr/>
            </p14:nvContentPartPr>
            <p14:xfrm>
              <a:off x="6461460" y="4382400"/>
              <a:ext cx="471600" cy="360"/>
            </p14:xfrm>
          </p:contentPart>
        </mc:Choice>
        <mc:Fallback xmlns="">
          <p:pic>
            <p:nvPicPr>
              <p:cNvPr id="14" name="Entrada de lápiz 13">
                <a:extLst>
                  <a:ext uri="{FF2B5EF4-FFF2-40B4-BE49-F238E27FC236}">
                    <a16:creationId xmlns:a16="http://schemas.microsoft.com/office/drawing/2014/main" id="{A5451B2B-C00B-03B3-2D91-CC377BC46A35}"/>
                  </a:ext>
                </a:extLst>
              </p:cNvPr>
              <p:cNvPicPr/>
              <p:nvPr/>
            </p:nvPicPr>
            <p:blipFill>
              <a:blip r:embed="rId23"/>
              <a:stretch>
                <a:fillRect/>
              </a:stretch>
            </p:blipFill>
            <p:spPr>
              <a:xfrm>
                <a:off x="6407820" y="4274760"/>
                <a:ext cx="5792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5" name="Entrada de lápiz 14">
                <a:extLst>
                  <a:ext uri="{FF2B5EF4-FFF2-40B4-BE49-F238E27FC236}">
                    <a16:creationId xmlns:a16="http://schemas.microsoft.com/office/drawing/2014/main" id="{F4CBC12D-DC55-6845-4314-E293ADA4B1AF}"/>
                  </a:ext>
                </a:extLst>
              </p14:cNvPr>
              <p14:cNvContentPartPr/>
              <p14:nvPr/>
            </p14:nvContentPartPr>
            <p14:xfrm>
              <a:off x="6232860" y="4245240"/>
              <a:ext cx="707760" cy="360"/>
            </p14:xfrm>
          </p:contentPart>
        </mc:Choice>
        <mc:Fallback xmlns="">
          <p:pic>
            <p:nvPicPr>
              <p:cNvPr id="15" name="Entrada de lápiz 14">
                <a:extLst>
                  <a:ext uri="{FF2B5EF4-FFF2-40B4-BE49-F238E27FC236}">
                    <a16:creationId xmlns:a16="http://schemas.microsoft.com/office/drawing/2014/main" id="{F4CBC12D-DC55-6845-4314-E293ADA4B1AF}"/>
                  </a:ext>
                </a:extLst>
              </p:cNvPr>
              <p:cNvPicPr/>
              <p:nvPr/>
            </p:nvPicPr>
            <p:blipFill>
              <a:blip r:embed="rId25"/>
              <a:stretch>
                <a:fillRect/>
              </a:stretch>
            </p:blipFill>
            <p:spPr>
              <a:xfrm>
                <a:off x="6178860" y="4137600"/>
                <a:ext cx="815400" cy="216000"/>
              </a:xfrm>
              <a:prstGeom prst="rect">
                <a:avLst/>
              </a:prstGeom>
            </p:spPr>
          </p:pic>
        </mc:Fallback>
      </mc:AlternateContent>
    </p:spTree>
    <p:extLst>
      <p:ext uri="{BB962C8B-B14F-4D97-AF65-F5344CB8AC3E}">
        <p14:creationId xmlns:p14="http://schemas.microsoft.com/office/powerpoint/2010/main" val="42366836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0"/>
            <a:ext cx="2743200" cy="515644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Todo lo anterior se guarda en “pq”. O sea, los nodos, con su valor de prioridad determinado por la distancia que acumulan.</a:t>
            </a:r>
          </a:p>
          <a:p>
            <a:pPr>
              <a:lnSpc>
                <a:spcPct val="90000"/>
              </a:lnSpc>
            </a:pPr>
            <a:r>
              <a:rPr lang="es-MX" dirty="0"/>
              <a:t>Ahora comenzamos con nuestro ciclo principal, con la condición de que tienen que haber elementos en “pq”. Primero, extrae el nodo con menor prioridad de “pq” y lo asigna a la variable u. La primera vez, será el nodo inicial, porque tiene un valor de distancia (y por ende de prioridad) igual a cero. Mientras que los demás tienen valor infinito.</a:t>
            </a:r>
          </a:p>
        </p:txBody>
      </p:sp>
      <p:pic>
        <p:nvPicPr>
          <p:cNvPr id="8" name="Marcador de contenido 7" descr="Imagen que contiene Tabla&#10;&#10;Descripción generada automáticamente">
            <a:extLst>
              <a:ext uri="{FF2B5EF4-FFF2-40B4-BE49-F238E27FC236}">
                <a16:creationId xmlns:a16="http://schemas.microsoft.com/office/drawing/2014/main" id="{97D4BB0C-9F79-BB60-9814-8482A4B63D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55261" y="1905000"/>
            <a:ext cx="3578665"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7B1525AB-99A6-00C7-683E-4E89DBAF409E}"/>
                  </a:ext>
                </a:extLst>
              </p14:cNvPr>
              <p14:cNvContentPartPr/>
              <p14:nvPr/>
            </p14:nvContentPartPr>
            <p14:xfrm>
              <a:off x="6255540" y="4580760"/>
              <a:ext cx="1233720" cy="360"/>
            </p14:xfrm>
          </p:contentPart>
        </mc:Choice>
        <mc:Fallback xmlns="">
          <p:pic>
            <p:nvPicPr>
              <p:cNvPr id="3" name="Entrada de lápiz 2">
                <a:extLst>
                  <a:ext uri="{FF2B5EF4-FFF2-40B4-BE49-F238E27FC236}">
                    <a16:creationId xmlns:a16="http://schemas.microsoft.com/office/drawing/2014/main" id="{7B1525AB-99A6-00C7-683E-4E89DBAF409E}"/>
                  </a:ext>
                </a:extLst>
              </p:cNvPr>
              <p:cNvPicPr/>
              <p:nvPr/>
            </p:nvPicPr>
            <p:blipFill>
              <a:blip r:embed="rId5"/>
              <a:stretch>
                <a:fillRect/>
              </a:stretch>
            </p:blipFill>
            <p:spPr>
              <a:xfrm>
                <a:off x="6201900" y="4472760"/>
                <a:ext cx="13413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D124C4C5-8B7B-505A-FBF0-CE2DA2FEBFB7}"/>
                  </a:ext>
                </a:extLst>
              </p14:cNvPr>
              <p14:cNvContentPartPr/>
              <p14:nvPr/>
            </p14:nvContentPartPr>
            <p14:xfrm>
              <a:off x="6088140" y="4763640"/>
              <a:ext cx="1150200" cy="360"/>
            </p14:xfrm>
          </p:contentPart>
        </mc:Choice>
        <mc:Fallback xmlns="">
          <p:pic>
            <p:nvPicPr>
              <p:cNvPr id="4" name="Entrada de lápiz 3">
                <a:extLst>
                  <a:ext uri="{FF2B5EF4-FFF2-40B4-BE49-F238E27FC236}">
                    <a16:creationId xmlns:a16="http://schemas.microsoft.com/office/drawing/2014/main" id="{D124C4C5-8B7B-505A-FBF0-CE2DA2FEBFB7}"/>
                  </a:ext>
                </a:extLst>
              </p:cNvPr>
              <p:cNvPicPr/>
              <p:nvPr/>
            </p:nvPicPr>
            <p:blipFill>
              <a:blip r:embed="rId7"/>
              <a:stretch>
                <a:fillRect/>
              </a:stretch>
            </p:blipFill>
            <p:spPr>
              <a:xfrm>
                <a:off x="6034140" y="4655640"/>
                <a:ext cx="12578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Entrada de lápiz 5">
                <a:extLst>
                  <a:ext uri="{FF2B5EF4-FFF2-40B4-BE49-F238E27FC236}">
                    <a16:creationId xmlns:a16="http://schemas.microsoft.com/office/drawing/2014/main" id="{55E745D4-FBB5-5504-B432-40B252D4FD50}"/>
                  </a:ext>
                </a:extLst>
              </p14:cNvPr>
              <p14:cNvContentPartPr/>
              <p14:nvPr/>
            </p14:nvContentPartPr>
            <p14:xfrm>
              <a:off x="6218460" y="4885320"/>
              <a:ext cx="1355760" cy="360"/>
            </p14:xfrm>
          </p:contentPart>
        </mc:Choice>
        <mc:Fallback xmlns="">
          <p:pic>
            <p:nvPicPr>
              <p:cNvPr id="6" name="Entrada de lápiz 5">
                <a:extLst>
                  <a:ext uri="{FF2B5EF4-FFF2-40B4-BE49-F238E27FC236}">
                    <a16:creationId xmlns:a16="http://schemas.microsoft.com/office/drawing/2014/main" id="{55E745D4-FBB5-5504-B432-40B252D4FD50}"/>
                  </a:ext>
                </a:extLst>
              </p:cNvPr>
              <p:cNvPicPr/>
              <p:nvPr/>
            </p:nvPicPr>
            <p:blipFill>
              <a:blip r:embed="rId9"/>
              <a:stretch>
                <a:fillRect/>
              </a:stretch>
            </p:blipFill>
            <p:spPr>
              <a:xfrm>
                <a:off x="6164820" y="4777680"/>
                <a:ext cx="1463400" cy="216000"/>
              </a:xfrm>
              <a:prstGeom prst="rect">
                <a:avLst/>
              </a:prstGeom>
            </p:spPr>
          </p:pic>
        </mc:Fallback>
      </mc:AlternateContent>
    </p:spTree>
    <p:extLst>
      <p:ext uri="{BB962C8B-B14F-4D97-AF65-F5344CB8AC3E}">
        <p14:creationId xmlns:p14="http://schemas.microsoft.com/office/powerpoint/2010/main" val="7962837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0"/>
            <a:ext cx="2743200" cy="515644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dirty="0"/>
              <a:t>Ahora tenemos un ciclo dentro del ciclo principal, que por cada vecino de u, calcula si el peso de la arista que haya entre ellos más el peso para llegar a ese nodo es menor que el peso que tenemos guardado en la lista. En ese caso, se le asigna a la nueva distancia la suma entre el peso acumulado del nodo que revisamos y la distancia de la arista para llegar al otro nodo.</a:t>
            </a:r>
          </a:p>
          <a:p>
            <a:pPr>
              <a:lnSpc>
                <a:spcPct val="90000"/>
              </a:lnSpc>
            </a:pPr>
            <a:r>
              <a:rPr lang="es-MX" dirty="0"/>
              <a:t>La primera vez de cada nodo siempre cambiará este valor, puesto a que tienen asignada una distancia infinita y cualquier distancia sería menor.</a:t>
            </a:r>
          </a:p>
          <a:p>
            <a:pPr>
              <a:lnSpc>
                <a:spcPct val="90000"/>
              </a:lnSpc>
            </a:pPr>
            <a:endParaRPr lang="es-MX" dirty="0"/>
          </a:p>
        </p:txBody>
      </p:sp>
      <p:pic>
        <p:nvPicPr>
          <p:cNvPr id="8" name="Marcador de contenido 7" descr="Imagen que contiene Tabla&#10;&#10;Descripción generada automáticamente">
            <a:extLst>
              <a:ext uri="{FF2B5EF4-FFF2-40B4-BE49-F238E27FC236}">
                <a16:creationId xmlns:a16="http://schemas.microsoft.com/office/drawing/2014/main" id="{97D4BB0C-9F79-BB60-9814-8482A4B63D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55261" y="1905000"/>
            <a:ext cx="3578665" cy="4038600"/>
          </a:xfrm>
        </p:spPr>
      </p:pic>
      <mc:AlternateContent xmlns:mc="http://schemas.openxmlformats.org/markup-compatibility/2006" xmlns:p14="http://schemas.microsoft.com/office/powerpoint/2010/main">
        <mc:Choice Requires="p14">
          <p:contentPart p14:bwMode="auto" r:id="rId4">
            <p14:nvContentPartPr>
              <p14:cNvPr id="3" name="Entrada de lápiz 2">
                <a:extLst>
                  <a:ext uri="{FF2B5EF4-FFF2-40B4-BE49-F238E27FC236}">
                    <a16:creationId xmlns:a16="http://schemas.microsoft.com/office/drawing/2014/main" id="{752C57BA-B1D7-8200-6531-861A5D96FCB8}"/>
                  </a:ext>
                </a:extLst>
              </p14:cNvPr>
              <p14:cNvContentPartPr/>
              <p14:nvPr/>
            </p14:nvContentPartPr>
            <p14:xfrm>
              <a:off x="6255540" y="5053080"/>
              <a:ext cx="1752840" cy="360"/>
            </p14:xfrm>
          </p:contentPart>
        </mc:Choice>
        <mc:Fallback xmlns="">
          <p:pic>
            <p:nvPicPr>
              <p:cNvPr id="3" name="Entrada de lápiz 2">
                <a:extLst>
                  <a:ext uri="{FF2B5EF4-FFF2-40B4-BE49-F238E27FC236}">
                    <a16:creationId xmlns:a16="http://schemas.microsoft.com/office/drawing/2014/main" id="{752C57BA-B1D7-8200-6531-861A5D96FCB8}"/>
                  </a:ext>
                </a:extLst>
              </p:cNvPr>
              <p:cNvPicPr/>
              <p:nvPr/>
            </p:nvPicPr>
            <p:blipFill>
              <a:blip r:embed="rId5"/>
              <a:stretch>
                <a:fillRect/>
              </a:stretch>
            </p:blipFill>
            <p:spPr>
              <a:xfrm>
                <a:off x="6201900" y="4945440"/>
                <a:ext cx="18604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Entrada de lápiz 3">
                <a:extLst>
                  <a:ext uri="{FF2B5EF4-FFF2-40B4-BE49-F238E27FC236}">
                    <a16:creationId xmlns:a16="http://schemas.microsoft.com/office/drawing/2014/main" id="{AD19914E-09AB-3F13-DB3F-D87196827729}"/>
                  </a:ext>
                </a:extLst>
              </p14:cNvPr>
              <p14:cNvContentPartPr/>
              <p14:nvPr/>
            </p14:nvContentPartPr>
            <p14:xfrm>
              <a:off x="6400620" y="5205360"/>
              <a:ext cx="1927080" cy="360"/>
            </p14:xfrm>
          </p:contentPart>
        </mc:Choice>
        <mc:Fallback xmlns="">
          <p:pic>
            <p:nvPicPr>
              <p:cNvPr id="4" name="Entrada de lápiz 3">
                <a:extLst>
                  <a:ext uri="{FF2B5EF4-FFF2-40B4-BE49-F238E27FC236}">
                    <a16:creationId xmlns:a16="http://schemas.microsoft.com/office/drawing/2014/main" id="{AD19914E-09AB-3F13-DB3F-D87196827729}"/>
                  </a:ext>
                </a:extLst>
              </p:cNvPr>
              <p:cNvPicPr/>
              <p:nvPr/>
            </p:nvPicPr>
            <p:blipFill>
              <a:blip r:embed="rId7"/>
              <a:stretch>
                <a:fillRect/>
              </a:stretch>
            </p:blipFill>
            <p:spPr>
              <a:xfrm>
                <a:off x="6346620" y="5097720"/>
                <a:ext cx="20347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Entrada de lápiz 6">
                <a:extLst>
                  <a:ext uri="{FF2B5EF4-FFF2-40B4-BE49-F238E27FC236}">
                    <a16:creationId xmlns:a16="http://schemas.microsoft.com/office/drawing/2014/main" id="{02431073-4F21-A87C-0173-FF7CC5F9C815}"/>
                  </a:ext>
                </a:extLst>
              </p14:cNvPr>
              <p14:cNvContentPartPr/>
              <p14:nvPr/>
            </p14:nvContentPartPr>
            <p14:xfrm>
              <a:off x="6629220" y="5342520"/>
              <a:ext cx="1607400" cy="360"/>
            </p14:xfrm>
          </p:contentPart>
        </mc:Choice>
        <mc:Fallback xmlns="">
          <p:pic>
            <p:nvPicPr>
              <p:cNvPr id="7" name="Entrada de lápiz 6">
                <a:extLst>
                  <a:ext uri="{FF2B5EF4-FFF2-40B4-BE49-F238E27FC236}">
                    <a16:creationId xmlns:a16="http://schemas.microsoft.com/office/drawing/2014/main" id="{02431073-4F21-A87C-0173-FF7CC5F9C815}"/>
                  </a:ext>
                </a:extLst>
              </p:cNvPr>
              <p:cNvPicPr/>
              <p:nvPr/>
            </p:nvPicPr>
            <p:blipFill>
              <a:blip r:embed="rId9"/>
              <a:stretch>
                <a:fillRect/>
              </a:stretch>
            </p:blipFill>
            <p:spPr>
              <a:xfrm>
                <a:off x="6575220" y="5234880"/>
                <a:ext cx="17150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Entrada de lápiz 8">
                <a:extLst>
                  <a:ext uri="{FF2B5EF4-FFF2-40B4-BE49-F238E27FC236}">
                    <a16:creationId xmlns:a16="http://schemas.microsoft.com/office/drawing/2014/main" id="{6008DD48-9E39-CD20-0A1D-D2D98822AB82}"/>
                  </a:ext>
                </a:extLst>
              </p14:cNvPr>
              <p14:cNvContentPartPr/>
              <p14:nvPr/>
            </p14:nvContentPartPr>
            <p14:xfrm>
              <a:off x="6621300" y="5517840"/>
              <a:ext cx="593640" cy="360"/>
            </p14:xfrm>
          </p:contentPart>
        </mc:Choice>
        <mc:Fallback xmlns="">
          <p:pic>
            <p:nvPicPr>
              <p:cNvPr id="9" name="Entrada de lápiz 8">
                <a:extLst>
                  <a:ext uri="{FF2B5EF4-FFF2-40B4-BE49-F238E27FC236}">
                    <a16:creationId xmlns:a16="http://schemas.microsoft.com/office/drawing/2014/main" id="{6008DD48-9E39-CD20-0A1D-D2D98822AB82}"/>
                  </a:ext>
                </a:extLst>
              </p:cNvPr>
              <p:cNvPicPr/>
              <p:nvPr/>
            </p:nvPicPr>
            <p:blipFill>
              <a:blip r:embed="rId11"/>
              <a:stretch>
                <a:fillRect/>
              </a:stretch>
            </p:blipFill>
            <p:spPr>
              <a:xfrm>
                <a:off x="6567660" y="5410200"/>
                <a:ext cx="7012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Entrada de lápiz 9">
                <a:extLst>
                  <a:ext uri="{FF2B5EF4-FFF2-40B4-BE49-F238E27FC236}">
                    <a16:creationId xmlns:a16="http://schemas.microsoft.com/office/drawing/2014/main" id="{1ED8B02A-B009-CAF2-9236-DD4679568EB0}"/>
                  </a:ext>
                </a:extLst>
              </p14:cNvPr>
              <p14:cNvContentPartPr/>
              <p14:nvPr/>
            </p14:nvContentPartPr>
            <p14:xfrm>
              <a:off x="6621300" y="5624760"/>
              <a:ext cx="1066320" cy="360"/>
            </p14:xfrm>
          </p:contentPart>
        </mc:Choice>
        <mc:Fallback xmlns="">
          <p:pic>
            <p:nvPicPr>
              <p:cNvPr id="10" name="Entrada de lápiz 9">
                <a:extLst>
                  <a:ext uri="{FF2B5EF4-FFF2-40B4-BE49-F238E27FC236}">
                    <a16:creationId xmlns:a16="http://schemas.microsoft.com/office/drawing/2014/main" id="{1ED8B02A-B009-CAF2-9236-DD4679568EB0}"/>
                  </a:ext>
                </a:extLst>
              </p:cNvPr>
              <p:cNvPicPr/>
              <p:nvPr/>
            </p:nvPicPr>
            <p:blipFill>
              <a:blip r:embed="rId13"/>
              <a:stretch>
                <a:fillRect/>
              </a:stretch>
            </p:blipFill>
            <p:spPr>
              <a:xfrm>
                <a:off x="6567660" y="5516760"/>
                <a:ext cx="1173960" cy="216000"/>
              </a:xfrm>
              <a:prstGeom prst="rect">
                <a:avLst/>
              </a:prstGeom>
            </p:spPr>
          </p:pic>
        </mc:Fallback>
      </mc:AlternateContent>
    </p:spTree>
    <p:extLst>
      <p:ext uri="{BB962C8B-B14F-4D97-AF65-F5344CB8AC3E}">
        <p14:creationId xmlns:p14="http://schemas.microsoft.com/office/powerpoint/2010/main" val="16819667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fontScale="92500" lnSpcReduction="10000"/>
          </a:bodyPr>
          <a:lstStyle/>
          <a:p>
            <a:pPr rtl="0"/>
            <a:r>
              <a:rPr lang="es-ES" dirty="0"/>
              <a:t>Vamos a ver representado gráficamente el funcionamiento el algoritmo de Dijkstra.</a:t>
            </a:r>
          </a:p>
          <a:p>
            <a:pPr rtl="0"/>
            <a:r>
              <a:rPr lang="es-ES" dirty="0"/>
              <a:t>De manera que este es nuestro </a:t>
            </a:r>
            <a:r>
              <a:rPr lang="es-ES" dirty="0">
                <a:solidFill>
                  <a:schemeClr val="accent6">
                    <a:lumMod val="75000"/>
                  </a:schemeClr>
                </a:solidFill>
              </a:rPr>
              <a:t>G</a:t>
            </a:r>
            <a:r>
              <a:rPr lang="es-ES" dirty="0"/>
              <a:t>, y nuestro nodo inicial será A.</a:t>
            </a:r>
          </a:p>
          <a:p>
            <a:pPr rtl="0"/>
            <a:r>
              <a:rPr lang="es-ES" dirty="0"/>
              <a:t>Creamos pred, dist y pq. Le asignamos a todos el valor -1 en pred, el infinito en dist, menos a A. Y en pq añadimos el nodo y su valor de dist</a:t>
            </a:r>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5</a:t>
            </a:r>
            <a:endParaRPr lang="es-CL" sz="2400"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4</a:t>
            </a:r>
            <a:endParaRPr lang="es-CL" sz="2400" dirty="0"/>
          </a:p>
        </p:txBody>
      </p:sp>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1062175960"/>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 0</a:t>
                      </a:r>
                      <a:endParaRPr lang="es-CL" dirty="0"/>
                    </a:p>
                  </a:txBody>
                  <a:tcPr/>
                </a:tc>
                <a:tc>
                  <a:txBody>
                    <a:bodyPr/>
                    <a:lstStyle/>
                    <a:p>
                      <a:r>
                        <a:rPr lang="es-ES" dirty="0"/>
                        <a:t>B, </a:t>
                      </a:r>
                      <a:r>
                        <a:rPr lang="es-CL" dirty="0"/>
                        <a:t>∞</a:t>
                      </a:r>
                    </a:p>
                  </a:txBody>
                  <a:tcPr/>
                </a:tc>
                <a:tc>
                  <a:txBody>
                    <a:bodyPr/>
                    <a:lstStyle/>
                    <a:p>
                      <a:r>
                        <a:rPr lang="es-ES" dirty="0"/>
                        <a:t>C, </a:t>
                      </a:r>
                      <a:r>
                        <a:rPr lang="es-CL" dirty="0"/>
                        <a:t>∞</a:t>
                      </a:r>
                    </a:p>
                  </a:txBody>
                  <a:tcPr/>
                </a:tc>
                <a:tc>
                  <a:txBody>
                    <a:bodyPr/>
                    <a:lstStyle/>
                    <a:p>
                      <a:r>
                        <a:rPr lang="es-ES" dirty="0"/>
                        <a:t>D, </a:t>
                      </a:r>
                      <a:r>
                        <a:rPr lang="es-CL" dirty="0"/>
                        <a:t>∞</a:t>
                      </a:r>
                    </a:p>
                  </a:txBody>
                  <a:tcPr/>
                </a:tc>
                <a:tc>
                  <a:txBody>
                    <a:bodyPr/>
                    <a:lstStyle/>
                    <a:p>
                      <a:r>
                        <a:rPr lang="es-ES" dirty="0"/>
                        <a:t>E, </a:t>
                      </a:r>
                      <a:r>
                        <a:rPr lang="es-CL" dirty="0"/>
                        <a:t>∞</a:t>
                      </a:r>
                    </a:p>
                  </a:txBody>
                  <a:tcPr/>
                </a:tc>
                <a:tc>
                  <a:txBody>
                    <a:bodyPr/>
                    <a:lstStyle/>
                    <a:p>
                      <a:r>
                        <a:rPr lang="es-ES" dirty="0"/>
                        <a:t>F, </a:t>
                      </a:r>
                      <a:r>
                        <a:rPr lang="es-CL" dirty="0"/>
                        <a:t>∞</a:t>
                      </a:r>
                    </a:p>
                  </a:txBody>
                  <a:tcPr/>
                </a:tc>
                <a:tc>
                  <a:txBody>
                    <a:bodyPr/>
                    <a:lstStyle/>
                    <a:p>
                      <a:r>
                        <a:rPr lang="es-ES" dirty="0"/>
                        <a:t>G, </a:t>
                      </a:r>
                      <a:r>
                        <a:rPr lang="es-CL" dirty="0"/>
                        <a:t>∞</a:t>
                      </a:r>
                    </a:p>
                  </a:txBody>
                  <a:tcPr/>
                </a:tc>
                <a:tc>
                  <a:txBody>
                    <a:bodyPr/>
                    <a:lstStyle/>
                    <a:p>
                      <a:r>
                        <a:rPr lang="es-ES" dirty="0"/>
                        <a:t>H, </a:t>
                      </a:r>
                      <a:r>
                        <a:rPr lang="es-CL" dirty="0"/>
                        <a:t>∞</a:t>
                      </a:r>
                    </a:p>
                  </a:txBody>
                  <a:tcPr/>
                </a:tc>
                <a:extLst>
                  <a:ext uri="{0D108BD9-81ED-4DB2-BD59-A6C34878D82A}">
                    <a16:rowId xmlns:a16="http://schemas.microsoft.com/office/drawing/2014/main" val="2543945965"/>
                  </a:ext>
                </a:extLst>
              </a:tr>
            </a:tbl>
          </a:graphicData>
        </a:graphic>
      </p:graphicFrame>
    </p:spTree>
    <p:extLst>
      <p:ext uri="{BB962C8B-B14F-4D97-AF65-F5344CB8AC3E}">
        <p14:creationId xmlns:p14="http://schemas.microsoft.com/office/powerpoint/2010/main" val="10321797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fontScale="77500" lnSpcReduction="20000"/>
          </a:bodyPr>
          <a:lstStyle/>
          <a:p>
            <a:pPr rtl="0"/>
            <a:r>
              <a:rPr lang="es-ES" dirty="0"/>
              <a:t>Extraemos el nodo con menor prioridad en pq, al inicio el nodo inicial tendrá 0.</a:t>
            </a:r>
          </a:p>
          <a:p>
            <a:pPr rtl="0"/>
            <a:r>
              <a:rPr lang="es-ES" dirty="0"/>
              <a:t>Por cada vecino de A, vemos si la distancia de la arista es mayor a la distancia actual del nodo.</a:t>
            </a:r>
          </a:p>
          <a:p>
            <a:r>
              <a:rPr lang="es-ES" dirty="0"/>
              <a:t>Y todos son menores a </a:t>
            </a:r>
            <a:r>
              <a:rPr lang="es-CL" dirty="0"/>
              <a:t>∞, así que reemplazamos en dist y a su vez, su prioridad en pq</a:t>
            </a:r>
          </a:p>
          <a:p>
            <a:r>
              <a:rPr lang="es-CL" dirty="0"/>
              <a:t>Además, marcamos A como su pred, porque es el camino que tomamos hasta esos nodos.</a:t>
            </a:r>
            <a:endParaRPr lang="es-ES" dirty="0"/>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2221220275"/>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b="1" dirty="0"/>
                        <a:t>A</a:t>
                      </a:r>
                      <a:endParaRPr lang="es-CL" b="1" dirty="0"/>
                    </a:p>
                  </a:txBody>
                  <a:tcPr/>
                </a:tc>
                <a:tc>
                  <a:txBody>
                    <a:bodyPr/>
                    <a:lstStyle/>
                    <a:p>
                      <a:r>
                        <a:rPr lang="es-ES" b="1" dirty="0"/>
                        <a:t>A</a:t>
                      </a:r>
                      <a:endParaRPr lang="es-CL" b="1" dirty="0"/>
                    </a:p>
                  </a:txBody>
                  <a:tcPr/>
                </a:tc>
                <a:tc>
                  <a:txBody>
                    <a:bodyPr/>
                    <a:lstStyle/>
                    <a:p>
                      <a:r>
                        <a:rPr lang="es-ES" b="1" dirty="0"/>
                        <a:t>A</a:t>
                      </a:r>
                      <a:endParaRPr lang="es-CL" b="1"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1"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1"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b="1" dirty="0"/>
                        <a:t>B, </a:t>
                      </a:r>
                      <a:r>
                        <a:rPr lang="es-CL" b="1" dirty="0"/>
                        <a:t>5</a:t>
                      </a:r>
                    </a:p>
                  </a:txBody>
                  <a:tcPr/>
                </a:tc>
                <a:tc>
                  <a:txBody>
                    <a:bodyPr/>
                    <a:lstStyle/>
                    <a:p>
                      <a:r>
                        <a:rPr lang="es-ES" b="1" dirty="0"/>
                        <a:t>C, </a:t>
                      </a:r>
                      <a:r>
                        <a:rPr lang="es-CL" b="1" dirty="0"/>
                        <a:t>2</a:t>
                      </a:r>
                    </a:p>
                  </a:txBody>
                  <a:tcPr/>
                </a:tc>
                <a:tc>
                  <a:txBody>
                    <a:bodyPr/>
                    <a:lstStyle/>
                    <a:p>
                      <a:r>
                        <a:rPr lang="es-ES" b="1" dirty="0"/>
                        <a:t>D, </a:t>
                      </a:r>
                      <a:r>
                        <a:rPr lang="es-CL" b="1" dirty="0"/>
                        <a:t>4</a:t>
                      </a:r>
                    </a:p>
                  </a:txBody>
                  <a:tcPr/>
                </a:tc>
                <a:tc>
                  <a:txBody>
                    <a:bodyPr/>
                    <a:lstStyle/>
                    <a:p>
                      <a:r>
                        <a:rPr lang="es-ES" dirty="0"/>
                        <a:t>E, </a:t>
                      </a:r>
                      <a:r>
                        <a:rPr lang="es-CL" dirty="0"/>
                        <a:t>∞</a:t>
                      </a:r>
                    </a:p>
                  </a:txBody>
                  <a:tcPr/>
                </a:tc>
                <a:tc>
                  <a:txBody>
                    <a:bodyPr/>
                    <a:lstStyle/>
                    <a:p>
                      <a:r>
                        <a:rPr lang="es-ES" dirty="0"/>
                        <a:t>F, </a:t>
                      </a:r>
                      <a:r>
                        <a:rPr lang="es-CL" dirty="0"/>
                        <a:t>∞</a:t>
                      </a:r>
                    </a:p>
                  </a:txBody>
                  <a:tcPr/>
                </a:tc>
                <a:tc>
                  <a:txBody>
                    <a:bodyPr/>
                    <a:lstStyle/>
                    <a:p>
                      <a:r>
                        <a:rPr lang="es-ES" dirty="0"/>
                        <a:t>G, </a:t>
                      </a:r>
                      <a:r>
                        <a:rPr lang="es-CL" dirty="0"/>
                        <a:t>∞</a:t>
                      </a:r>
                    </a:p>
                  </a:txBody>
                  <a:tcPr/>
                </a:tc>
                <a:tc>
                  <a:txBody>
                    <a:bodyPr/>
                    <a:lstStyle/>
                    <a:p>
                      <a:r>
                        <a:rPr lang="es-ES" dirty="0"/>
                        <a:t>H, </a:t>
                      </a:r>
                      <a:r>
                        <a:rPr lang="es-CL" dirty="0"/>
                        <a:t>∞</a:t>
                      </a:r>
                    </a:p>
                  </a:txBody>
                  <a:tcPr/>
                </a:tc>
                <a:extLst>
                  <a:ext uri="{0D108BD9-81ED-4DB2-BD59-A6C34878D82A}">
                    <a16:rowId xmlns:a16="http://schemas.microsoft.com/office/drawing/2014/main" val="2543945965"/>
                  </a:ext>
                </a:extLst>
              </a:tr>
            </a:tbl>
          </a:graphicData>
        </a:graphic>
      </p:graphicFrame>
      <p:sp>
        <p:nvSpPr>
          <p:cNvPr id="6" name="Rectángulo 5">
            <a:extLst>
              <a:ext uri="{FF2B5EF4-FFF2-40B4-BE49-F238E27FC236}">
                <a16:creationId xmlns:a16="http://schemas.microsoft.com/office/drawing/2014/main" id="{2FC61DDF-5C96-1432-22FE-4612A44A9EC5}"/>
              </a:ext>
            </a:extLst>
          </p:cNvPr>
          <p:cNvSpPr/>
          <p:nvPr/>
        </p:nvSpPr>
        <p:spPr>
          <a:xfrm>
            <a:off x="7234303" y="3356992"/>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Rectángulo 8">
            <a:extLst>
              <a:ext uri="{FF2B5EF4-FFF2-40B4-BE49-F238E27FC236}">
                <a16:creationId xmlns:a16="http://schemas.microsoft.com/office/drawing/2014/main" id="{CAA1EDD1-22EE-A52A-F569-2DE868011AE4}"/>
              </a:ext>
            </a:extLst>
          </p:cNvPr>
          <p:cNvSpPr/>
          <p:nvPr/>
        </p:nvSpPr>
        <p:spPr>
          <a:xfrm>
            <a:off x="7831657" y="3722924"/>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Rectángulo 10">
            <a:extLst>
              <a:ext uri="{FF2B5EF4-FFF2-40B4-BE49-F238E27FC236}">
                <a16:creationId xmlns:a16="http://schemas.microsoft.com/office/drawing/2014/main" id="{94DFF986-55D0-F6E6-9034-06818F57E7F8}"/>
              </a:ext>
            </a:extLst>
          </p:cNvPr>
          <p:cNvSpPr/>
          <p:nvPr/>
        </p:nvSpPr>
        <p:spPr>
          <a:xfrm>
            <a:off x="7238990" y="4109689"/>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185400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Arrays</a:t>
            </a:r>
          </a:p>
        </p:txBody>
      </p:sp>
      <p:graphicFrame>
        <p:nvGraphicFramePr>
          <p:cNvPr id="9" name="Tabla 9">
            <a:extLst>
              <a:ext uri="{FF2B5EF4-FFF2-40B4-BE49-F238E27FC236}">
                <a16:creationId xmlns:a16="http://schemas.microsoft.com/office/drawing/2014/main" id="{1A6727DB-2F89-CD2B-4355-91BBD1B950E3}"/>
              </a:ext>
            </a:extLst>
          </p:cNvPr>
          <p:cNvGraphicFramePr>
            <a:graphicFrameLocks noGrp="1"/>
          </p:cNvGraphicFramePr>
          <p:nvPr>
            <p:ph idx="1"/>
            <p:extLst>
              <p:ext uri="{D42A27DB-BD31-4B8C-83A1-F6EECF244321}">
                <p14:modId xmlns:p14="http://schemas.microsoft.com/office/powerpoint/2010/main" val="4106589459"/>
              </p:ext>
            </p:extLst>
          </p:nvPr>
        </p:nvGraphicFramePr>
        <p:xfrm>
          <a:off x="4726260" y="2060848"/>
          <a:ext cx="5668960" cy="170688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Otra cosa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1</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2</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3</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4</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5</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6</a:t>
                      </a:r>
                      <a:endParaRPr lang="es-CL" sz="1100" kern="1200" dirty="0">
                        <a:solidFill>
                          <a:schemeClr val="bg1"/>
                        </a:solidFill>
                        <a:latin typeface="Papyrus" panose="03070502060502030205" pitchFamily="66" charset="0"/>
                        <a:ea typeface="+mn-ea"/>
                        <a:cs typeface="+mn-cs"/>
                      </a:endParaRPr>
                    </a:p>
                  </a:txBody>
                  <a:tcPr>
                    <a:solidFill>
                      <a:schemeClr val="lt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Otros Datos</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extLst>
                  <a:ext uri="{0D108BD9-81ED-4DB2-BD59-A6C34878D82A}">
                    <a16:rowId xmlns:a16="http://schemas.microsoft.com/office/drawing/2014/main" val="319502867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772816"/>
            <a:ext cx="2743200" cy="4392488"/>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r>
              <a:rPr lang="es-ES" dirty="0"/>
              <a:t>Además, el array tiene un espacio designado, si llega a superarlo y topa con datos que no pertenecen al array, debe mover todos los otros datos a un lugar en el que quepan juntos.</a:t>
            </a:r>
          </a:p>
        </p:txBody>
      </p:sp>
      <p:graphicFrame>
        <p:nvGraphicFramePr>
          <p:cNvPr id="4" name="Tabla 9">
            <a:extLst>
              <a:ext uri="{FF2B5EF4-FFF2-40B4-BE49-F238E27FC236}">
                <a16:creationId xmlns:a16="http://schemas.microsoft.com/office/drawing/2014/main" id="{598183A5-649E-2847-1204-C000835E2AAF}"/>
              </a:ext>
            </a:extLst>
          </p:cNvPr>
          <p:cNvGraphicFramePr>
            <a:graphicFrameLocks/>
          </p:cNvGraphicFramePr>
          <p:nvPr>
            <p:extLst>
              <p:ext uri="{D42A27DB-BD31-4B8C-83A1-F6EECF244321}">
                <p14:modId xmlns:p14="http://schemas.microsoft.com/office/powerpoint/2010/main" val="3854867180"/>
              </p:ext>
            </p:extLst>
          </p:nvPr>
        </p:nvGraphicFramePr>
        <p:xfrm>
          <a:off x="4723959" y="4149080"/>
          <a:ext cx="5668960" cy="170688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Otra cosa</a:t>
                      </a:r>
                      <a:endParaRPr lang="es-CL" sz="1100" kern="1200" dirty="0">
                        <a:solidFill>
                          <a:schemeClr val="bg1"/>
                        </a:solidFill>
                        <a:latin typeface="Papyrus" panose="03070502060502030205" pitchFamily="66" charset="0"/>
                        <a:ea typeface="+mn-ea"/>
                        <a:cs typeface="+mn-cs"/>
                      </a:endParaRPr>
                    </a:p>
                  </a:txBody>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endParaRPr lang="es-CL" sz="1100" kern="1200" dirty="0">
                        <a:solidFill>
                          <a:schemeClr val="bg1"/>
                        </a:solidFill>
                        <a:latin typeface="Papyrus" panose="03070502060502030205" pitchFamily="66" charset="0"/>
                        <a:ea typeface="+mn-ea"/>
                        <a:cs typeface="+mn-cs"/>
                      </a:endParaRPr>
                    </a:p>
                  </a:txBody>
                  <a:tcPr>
                    <a:solidFill>
                      <a:schemeClr val="tx2"/>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Otros Datos</a:t>
                      </a:r>
                      <a:endParaRPr lang="es-CL" sz="1100" kern="1200" dirty="0">
                        <a:solidFill>
                          <a:schemeClr val="bg1"/>
                        </a:solidFill>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1</a:t>
                      </a:r>
                      <a:endParaRPr lang="es-CL" sz="1100" kern="1200" dirty="0">
                        <a:solidFill>
                          <a:schemeClr val="bg1"/>
                        </a:solidFill>
                        <a:latin typeface="Papyrus" panose="03070502060502030205" pitchFamily="66" charset="0"/>
                        <a:ea typeface="+mn-ea"/>
                        <a:cs typeface="+mn-cs"/>
                      </a:endParaRPr>
                    </a:p>
                  </a:txBody>
                  <a:tcPr>
                    <a:solidFill>
                      <a:schemeClr val="tx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2</a:t>
                      </a:r>
                      <a:endParaRPr lang="es-CL" sz="1100" kern="1200" dirty="0">
                        <a:solidFill>
                          <a:schemeClr val="bg1"/>
                        </a:solidFill>
                        <a:latin typeface="Papyrus" panose="03070502060502030205" pitchFamily="66" charset="0"/>
                        <a:ea typeface="+mn-ea"/>
                        <a:cs typeface="+mn-cs"/>
                      </a:endParaRPr>
                    </a:p>
                  </a:txBody>
                  <a:tcPr>
                    <a:solidFill>
                      <a:schemeClr val="tx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3</a:t>
                      </a:r>
                      <a:endParaRPr lang="es-CL" sz="1100" kern="1200" dirty="0">
                        <a:solidFill>
                          <a:schemeClr val="bg1"/>
                        </a:solidFill>
                        <a:latin typeface="Papyrus" panose="03070502060502030205" pitchFamily="66" charset="0"/>
                        <a:ea typeface="+mn-ea"/>
                        <a:cs typeface="+mn-cs"/>
                      </a:endParaRPr>
                    </a:p>
                  </a:txBody>
                  <a:tcPr>
                    <a:solidFill>
                      <a:schemeClr val="tx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4</a:t>
                      </a:r>
                      <a:endParaRPr lang="es-CL" sz="1100" kern="1200" dirty="0">
                        <a:solidFill>
                          <a:schemeClr val="bg1"/>
                        </a:solidFill>
                        <a:latin typeface="Papyrus" panose="03070502060502030205" pitchFamily="66" charset="0"/>
                        <a:ea typeface="+mn-ea"/>
                        <a:cs typeface="+mn-cs"/>
                      </a:endParaRPr>
                    </a:p>
                  </a:txBody>
                  <a:tcPr>
                    <a:solidFill>
                      <a:schemeClr val="tx1"/>
                    </a:solidFill>
                  </a:tcPr>
                </a:tc>
                <a:extLst>
                  <a:ext uri="{0D108BD9-81ED-4DB2-BD59-A6C34878D82A}">
                    <a16:rowId xmlns:a16="http://schemas.microsoft.com/office/drawing/2014/main" val="3195028675"/>
                  </a:ext>
                </a:extLst>
              </a:tr>
              <a:tr h="370840">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5</a:t>
                      </a:r>
                      <a:endParaRPr lang="es-CL" sz="1100" kern="1200" dirty="0">
                        <a:solidFill>
                          <a:schemeClr val="bg1"/>
                        </a:solidFill>
                        <a:latin typeface="Papyrus" panose="03070502060502030205" pitchFamily="66" charset="0"/>
                        <a:ea typeface="+mn-ea"/>
                        <a:cs typeface="+mn-cs"/>
                      </a:endParaRPr>
                    </a:p>
                  </a:txBody>
                  <a:tcPr>
                    <a:solidFill>
                      <a:schemeClr val="tx1"/>
                    </a:solidFill>
                  </a:tcPr>
                </a:tc>
                <a:tc>
                  <a:txBody>
                    <a:bodyPr/>
                    <a:lstStyle/>
                    <a:p>
                      <a:pPr marL="0" algn="l" defTabSz="914400" rtl="0" eaLnBrk="1" latinLnBrk="0" hangingPunct="1"/>
                      <a:r>
                        <a:rPr lang="es-ES" sz="1100" kern="1200" dirty="0">
                          <a:solidFill>
                            <a:schemeClr val="bg1"/>
                          </a:solidFill>
                          <a:latin typeface="Papyrus" panose="03070502060502030205" pitchFamily="66" charset="0"/>
                          <a:ea typeface="+mn-ea"/>
                          <a:cs typeface="+mn-cs"/>
                        </a:rPr>
                        <a:t>Dato 6</a:t>
                      </a:r>
                      <a:endParaRPr lang="es-CL" sz="1100" kern="1200" dirty="0">
                        <a:solidFill>
                          <a:schemeClr val="bg1"/>
                        </a:solidFill>
                        <a:latin typeface="Papyrus" panose="03070502060502030205" pitchFamily="66" charset="0"/>
                        <a:ea typeface="+mn-ea"/>
                        <a:cs typeface="+mn-cs"/>
                      </a:endParaRPr>
                    </a:p>
                  </a:txBody>
                  <a:tcPr>
                    <a:solidFill>
                      <a:schemeClr val="tx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7</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tx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8</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tx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Otros Datos</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sp>
        <p:nvSpPr>
          <p:cNvPr id="6" name="CuadroTexto 5">
            <a:extLst>
              <a:ext uri="{FF2B5EF4-FFF2-40B4-BE49-F238E27FC236}">
                <a16:creationId xmlns:a16="http://schemas.microsoft.com/office/drawing/2014/main" id="{B94B2908-A5B1-2856-479A-6BE6613D7999}"/>
              </a:ext>
            </a:extLst>
          </p:cNvPr>
          <p:cNvSpPr txBox="1"/>
          <p:nvPr/>
        </p:nvSpPr>
        <p:spPr>
          <a:xfrm>
            <a:off x="5518348" y="3756694"/>
            <a:ext cx="3600400" cy="424732"/>
          </a:xfrm>
          <a:prstGeom prst="rect">
            <a:avLst/>
          </a:prstGeom>
          <a:noFill/>
        </p:spPr>
        <p:txBody>
          <a:bodyPr wrap="square" rtlCol="0">
            <a:spAutoFit/>
          </a:bodyPr>
          <a:lstStyle/>
          <a:p>
            <a:pPr>
              <a:lnSpc>
                <a:spcPct val="90000"/>
              </a:lnSpc>
            </a:pPr>
            <a:r>
              <a:rPr lang="es-ES" sz="2400" dirty="0">
                <a:latin typeface="Gill Sans MT" panose="020B0502020104020203" pitchFamily="34" charset="0"/>
              </a:rPr>
              <a:t>Se intenta añadir un dato</a:t>
            </a:r>
            <a:endParaRPr lang="es-CL" sz="2400" dirty="0">
              <a:latin typeface="Gill Sans MT" panose="020B0502020104020203" pitchFamily="34" charset="0"/>
            </a:endParaRPr>
          </a:p>
        </p:txBody>
      </p:sp>
      <p:sp>
        <p:nvSpPr>
          <p:cNvPr id="7" name="Flecha: hacia abajo 6">
            <a:extLst>
              <a:ext uri="{FF2B5EF4-FFF2-40B4-BE49-F238E27FC236}">
                <a16:creationId xmlns:a16="http://schemas.microsoft.com/office/drawing/2014/main" id="{5CBD7444-8BBD-18E8-97CC-63F14C2DC9B1}"/>
              </a:ext>
            </a:extLst>
          </p:cNvPr>
          <p:cNvSpPr/>
          <p:nvPr/>
        </p:nvSpPr>
        <p:spPr>
          <a:xfrm>
            <a:off x="8914151" y="3781827"/>
            <a:ext cx="409193" cy="370318"/>
          </a:xfrm>
          <a:prstGeom prst="downArrow">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2072440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fontScale="92500" lnSpcReduction="10000"/>
          </a:bodyPr>
          <a:lstStyle/>
          <a:p>
            <a:pPr rtl="0"/>
            <a:r>
              <a:rPr lang="es-ES" dirty="0"/>
              <a:t>Volvemos a extraer el nodo con menor prioridad, ahora es C.</a:t>
            </a:r>
          </a:p>
          <a:p>
            <a:pPr rtl="0"/>
            <a:r>
              <a:rPr lang="es-ES" dirty="0"/>
              <a:t>El peso del vector, debemos sumarlo al peso del nodo en el que estamos, por ende, si el vector hacia E pesa 1, y el nodo C tiene distancia 2, la distancia de E es 1+2 = 3.</a:t>
            </a:r>
          </a:p>
          <a:p>
            <a:pPr rtl="0"/>
            <a:r>
              <a:rPr lang="es-ES" dirty="0"/>
              <a:t>Reemplazamos en nuestras listas, y marcamos C como pred.</a:t>
            </a:r>
          </a:p>
          <a:p>
            <a:pPr rtl="0"/>
            <a:endParaRPr lang="es-ES" dirty="0"/>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104245814"/>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b="1" dirty="0"/>
                        <a:t>C</a:t>
                      </a:r>
                      <a:endParaRPr lang="es-CL" b="1" dirty="0"/>
                    </a:p>
                  </a:txBody>
                  <a:tcPr/>
                </a:tc>
                <a:tc>
                  <a:txBody>
                    <a:bodyPr/>
                    <a:lstStyle/>
                    <a:p>
                      <a:r>
                        <a:rPr lang="es-ES" dirty="0"/>
                        <a:t>-1</a:t>
                      </a:r>
                      <a:endParaRPr lang="es-CL" dirty="0"/>
                    </a:p>
                  </a:txBody>
                  <a:tcPr/>
                </a:tc>
                <a:tc>
                  <a:txBody>
                    <a:bodyPr/>
                    <a:lstStyle/>
                    <a:p>
                      <a:r>
                        <a:rPr lang="es-ES" dirty="0"/>
                        <a:t>-1</a:t>
                      </a:r>
                      <a:endParaRPr lang="es-CL" dirty="0"/>
                    </a:p>
                  </a:txBody>
                  <a:tcPr/>
                </a:tc>
                <a:tc>
                  <a:txBody>
                    <a:bodyPr/>
                    <a:lstStyle/>
                    <a:p>
                      <a:r>
                        <a:rPr lang="es-ES" dirty="0"/>
                        <a:t>-1</a:t>
                      </a:r>
                      <a:endParaRPr lang="es-CL"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B, </a:t>
                      </a:r>
                      <a:r>
                        <a:rPr lang="es-CL" dirty="0"/>
                        <a:t>5</a:t>
                      </a:r>
                    </a:p>
                  </a:txBody>
                  <a:tcPr/>
                </a:tc>
                <a:tc>
                  <a:txBody>
                    <a:bodyPr/>
                    <a:lstStyle/>
                    <a:p>
                      <a:r>
                        <a:rPr lang="es-ES" dirty="0"/>
                        <a:t>-</a:t>
                      </a:r>
                      <a:endParaRPr lang="es-CL" dirty="0"/>
                    </a:p>
                  </a:txBody>
                  <a:tcPr/>
                </a:tc>
                <a:tc>
                  <a:txBody>
                    <a:bodyPr/>
                    <a:lstStyle/>
                    <a:p>
                      <a:r>
                        <a:rPr lang="es-ES" dirty="0"/>
                        <a:t>D, </a:t>
                      </a:r>
                      <a:r>
                        <a:rPr lang="es-CL" dirty="0"/>
                        <a:t>4</a:t>
                      </a:r>
                    </a:p>
                  </a:txBody>
                  <a:tcPr/>
                </a:tc>
                <a:tc>
                  <a:txBody>
                    <a:bodyPr/>
                    <a:lstStyle/>
                    <a:p>
                      <a:r>
                        <a:rPr lang="es-ES" b="1" dirty="0"/>
                        <a:t>E, </a:t>
                      </a:r>
                      <a:r>
                        <a:rPr lang="es-CL" b="1" dirty="0"/>
                        <a:t>3</a:t>
                      </a:r>
                    </a:p>
                  </a:txBody>
                  <a:tcPr/>
                </a:tc>
                <a:tc>
                  <a:txBody>
                    <a:bodyPr/>
                    <a:lstStyle/>
                    <a:p>
                      <a:r>
                        <a:rPr lang="es-ES" dirty="0"/>
                        <a:t>F, </a:t>
                      </a:r>
                      <a:r>
                        <a:rPr lang="es-CL" dirty="0"/>
                        <a:t>∞</a:t>
                      </a:r>
                    </a:p>
                  </a:txBody>
                  <a:tcPr/>
                </a:tc>
                <a:tc>
                  <a:txBody>
                    <a:bodyPr/>
                    <a:lstStyle/>
                    <a:p>
                      <a:r>
                        <a:rPr lang="es-ES" dirty="0"/>
                        <a:t>G, </a:t>
                      </a:r>
                      <a:r>
                        <a:rPr lang="es-CL" dirty="0"/>
                        <a:t>∞</a:t>
                      </a:r>
                    </a:p>
                  </a:txBody>
                  <a:tcPr/>
                </a:tc>
                <a:tc>
                  <a:txBody>
                    <a:bodyPr/>
                    <a:lstStyle/>
                    <a:p>
                      <a:r>
                        <a:rPr lang="es-ES" dirty="0"/>
                        <a:t>H, </a:t>
                      </a:r>
                      <a:r>
                        <a:rPr lang="es-CL" dirty="0"/>
                        <a:t>∞</a:t>
                      </a:r>
                    </a:p>
                  </a:txBody>
                  <a:tcPr/>
                </a:tc>
                <a:extLst>
                  <a:ext uri="{0D108BD9-81ED-4DB2-BD59-A6C34878D82A}">
                    <a16:rowId xmlns:a16="http://schemas.microsoft.com/office/drawing/2014/main" val="2543945965"/>
                  </a:ext>
                </a:extLst>
              </a:tr>
            </a:tbl>
          </a:graphicData>
        </a:graphic>
      </p:graphicFrame>
      <p:sp>
        <p:nvSpPr>
          <p:cNvPr id="3" name="Rectángulo 2">
            <a:extLst>
              <a:ext uri="{FF2B5EF4-FFF2-40B4-BE49-F238E27FC236}">
                <a16:creationId xmlns:a16="http://schemas.microsoft.com/office/drawing/2014/main" id="{C415568D-4468-EA2C-ECFE-AB3DD13971CB}"/>
              </a:ext>
            </a:extLst>
          </p:cNvPr>
          <p:cNvSpPr/>
          <p:nvPr/>
        </p:nvSpPr>
        <p:spPr>
          <a:xfrm>
            <a:off x="8448693" y="4967813"/>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2103314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a:bodyPr>
          <a:lstStyle/>
          <a:p>
            <a:pPr rtl="0"/>
            <a:r>
              <a:rPr lang="es-ES" dirty="0"/>
              <a:t>Volvemos a extraer el nodo con menor prioridad, ahora es E.</a:t>
            </a:r>
          </a:p>
          <a:p>
            <a:pPr rtl="0"/>
            <a:r>
              <a:rPr lang="es-ES" dirty="0"/>
              <a:t>Volvemos a sumar el peso de las aristas con el peso de nuestro nodo, tenemos dist 5 hacia F y dist 6 hacia G.</a:t>
            </a:r>
          </a:p>
          <a:p>
            <a:pPr rtl="0"/>
            <a:r>
              <a:rPr lang="es-ES" dirty="0"/>
              <a:t>Reemplazamos en las listas.</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3306848726"/>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b="1" dirty="0"/>
                        <a:t>E</a:t>
                      </a:r>
                      <a:endParaRPr lang="es-CL" b="1" dirty="0"/>
                    </a:p>
                  </a:txBody>
                  <a:tcPr/>
                </a:tc>
                <a:tc>
                  <a:txBody>
                    <a:bodyPr/>
                    <a:lstStyle/>
                    <a:p>
                      <a:r>
                        <a:rPr lang="es-ES" b="1" dirty="0"/>
                        <a:t>E</a:t>
                      </a:r>
                      <a:endParaRPr lang="es-CL" b="1" dirty="0"/>
                    </a:p>
                  </a:txBody>
                  <a:tcPr/>
                </a:tc>
                <a:tc>
                  <a:txBody>
                    <a:bodyPr/>
                    <a:lstStyle/>
                    <a:p>
                      <a:r>
                        <a:rPr lang="es-ES" dirty="0"/>
                        <a:t>-1</a:t>
                      </a:r>
                      <a:endParaRPr lang="es-CL"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B, </a:t>
                      </a:r>
                      <a:r>
                        <a:rPr lang="es-CL" dirty="0"/>
                        <a:t>5</a:t>
                      </a:r>
                    </a:p>
                  </a:txBody>
                  <a:tcPr/>
                </a:tc>
                <a:tc>
                  <a:txBody>
                    <a:bodyPr/>
                    <a:lstStyle/>
                    <a:p>
                      <a:r>
                        <a:rPr lang="es-ES" dirty="0"/>
                        <a:t>-</a:t>
                      </a:r>
                      <a:endParaRPr lang="es-CL" dirty="0"/>
                    </a:p>
                  </a:txBody>
                  <a:tcPr/>
                </a:tc>
                <a:tc>
                  <a:txBody>
                    <a:bodyPr/>
                    <a:lstStyle/>
                    <a:p>
                      <a:r>
                        <a:rPr lang="es-ES" dirty="0"/>
                        <a:t>D, </a:t>
                      </a:r>
                      <a:r>
                        <a:rPr lang="es-CL" dirty="0"/>
                        <a:t>4</a:t>
                      </a:r>
                    </a:p>
                  </a:txBody>
                  <a:tcPr/>
                </a:tc>
                <a:tc>
                  <a:txBody>
                    <a:bodyPr/>
                    <a:lstStyle/>
                    <a:p>
                      <a:r>
                        <a:rPr lang="es-ES" dirty="0"/>
                        <a:t>-</a:t>
                      </a:r>
                      <a:endParaRPr lang="es-CL" dirty="0"/>
                    </a:p>
                  </a:txBody>
                  <a:tcPr/>
                </a:tc>
                <a:tc>
                  <a:txBody>
                    <a:bodyPr/>
                    <a:lstStyle/>
                    <a:p>
                      <a:r>
                        <a:rPr lang="es-ES" b="1" dirty="0"/>
                        <a:t>F, </a:t>
                      </a:r>
                      <a:r>
                        <a:rPr lang="es-CL" b="1" dirty="0"/>
                        <a:t>5</a:t>
                      </a:r>
                    </a:p>
                  </a:txBody>
                  <a:tcPr/>
                </a:tc>
                <a:tc>
                  <a:txBody>
                    <a:bodyPr/>
                    <a:lstStyle/>
                    <a:p>
                      <a:r>
                        <a:rPr lang="es-ES" b="1" dirty="0"/>
                        <a:t>G, </a:t>
                      </a:r>
                      <a:r>
                        <a:rPr lang="es-CL" b="1" dirty="0"/>
                        <a:t>6</a:t>
                      </a:r>
                    </a:p>
                  </a:txBody>
                  <a:tcPr/>
                </a:tc>
                <a:tc>
                  <a:txBody>
                    <a:bodyPr/>
                    <a:lstStyle/>
                    <a:p>
                      <a:r>
                        <a:rPr lang="es-ES" dirty="0"/>
                        <a:t>H, </a:t>
                      </a:r>
                      <a:r>
                        <a:rPr lang="es-CL" dirty="0"/>
                        <a:t>∞</a:t>
                      </a:r>
                    </a:p>
                  </a:txBody>
                  <a:tcPr/>
                </a:tc>
                <a:extLst>
                  <a:ext uri="{0D108BD9-81ED-4DB2-BD59-A6C34878D82A}">
                    <a16:rowId xmlns:a16="http://schemas.microsoft.com/office/drawing/2014/main" val="2543945965"/>
                  </a:ext>
                </a:extLst>
              </a:tr>
            </a:tbl>
          </a:graphicData>
        </a:graphic>
      </p:graphicFrame>
      <p:sp>
        <p:nvSpPr>
          <p:cNvPr id="3" name="Rectángulo 2">
            <a:extLst>
              <a:ext uri="{FF2B5EF4-FFF2-40B4-BE49-F238E27FC236}">
                <a16:creationId xmlns:a16="http://schemas.microsoft.com/office/drawing/2014/main" id="{C415568D-4468-EA2C-ECFE-AB3DD13971CB}"/>
              </a:ext>
            </a:extLst>
          </p:cNvPr>
          <p:cNvSpPr/>
          <p:nvPr/>
        </p:nvSpPr>
        <p:spPr>
          <a:xfrm>
            <a:off x="9501763" y="4864686"/>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 name="Rectángulo 3">
            <a:extLst>
              <a:ext uri="{FF2B5EF4-FFF2-40B4-BE49-F238E27FC236}">
                <a16:creationId xmlns:a16="http://schemas.microsoft.com/office/drawing/2014/main" id="{70A0E0D0-1BBC-4C6E-469E-99429FEE3360}"/>
              </a:ext>
            </a:extLst>
          </p:cNvPr>
          <p:cNvSpPr/>
          <p:nvPr/>
        </p:nvSpPr>
        <p:spPr>
          <a:xfrm>
            <a:off x="9337051" y="4265303"/>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3714310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a:bodyPr>
          <a:lstStyle/>
          <a:p>
            <a:pPr rtl="0"/>
            <a:r>
              <a:rPr lang="es-ES" dirty="0"/>
              <a:t>Volvemos a extraer el nodo con menor prioridad, ahora es D.</a:t>
            </a:r>
          </a:p>
          <a:p>
            <a:pPr rtl="0"/>
            <a:r>
              <a:rPr lang="es-ES" dirty="0"/>
              <a:t>Sumamos el peso de D al peso de la arista hacia H, nos da 13.</a:t>
            </a:r>
          </a:p>
          <a:p>
            <a:pPr rtl="0"/>
            <a:r>
              <a:rPr lang="es-ES" dirty="0"/>
              <a:t>Reemplazamos en las listas.</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12700">
            <a:solidFill>
              <a:schemeClr val="accent6">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49" name="CuadroTexto 48">
            <a:extLst>
              <a:ext uri="{FF2B5EF4-FFF2-40B4-BE49-F238E27FC236}">
                <a16:creationId xmlns:a16="http://schemas.microsoft.com/office/drawing/2014/main" id="{637BDF3A-E430-2F69-A3AD-E9D0773BD3C9}"/>
              </a:ext>
            </a:extLst>
          </p:cNvPr>
          <p:cNvSpPr txBox="1"/>
          <p:nvPr/>
        </p:nvSpPr>
        <p:spPr>
          <a:xfrm>
            <a:off x="9987153" y="3751269"/>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354073" y="415619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3458415089"/>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1" dirty="0"/>
                        <a:t>D</a:t>
                      </a:r>
                      <a:endParaRPr lang="es-CL" b="1"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13</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B, </a:t>
                      </a:r>
                      <a:r>
                        <a:rPr lang="es-CL" dirty="0"/>
                        <a:t>5</a:t>
                      </a:r>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F, </a:t>
                      </a:r>
                      <a:r>
                        <a:rPr lang="es-CL" dirty="0"/>
                        <a:t>5</a:t>
                      </a:r>
                    </a:p>
                  </a:txBody>
                  <a:tcPr/>
                </a:tc>
                <a:tc>
                  <a:txBody>
                    <a:bodyPr/>
                    <a:lstStyle/>
                    <a:p>
                      <a:r>
                        <a:rPr lang="es-ES" dirty="0"/>
                        <a:t>G, </a:t>
                      </a:r>
                      <a:r>
                        <a:rPr lang="es-CL" dirty="0"/>
                        <a:t>6</a:t>
                      </a:r>
                    </a:p>
                  </a:txBody>
                  <a:tcPr/>
                </a:tc>
                <a:tc>
                  <a:txBody>
                    <a:bodyPr/>
                    <a:lstStyle/>
                    <a:p>
                      <a:r>
                        <a:rPr lang="es-ES" sz="1600" b="1" dirty="0"/>
                        <a:t>H, </a:t>
                      </a:r>
                      <a:r>
                        <a:rPr lang="es-CL" sz="1600" b="1" dirty="0"/>
                        <a:t>13</a:t>
                      </a:r>
                    </a:p>
                  </a:txBody>
                  <a:tcPr/>
                </a:tc>
                <a:extLst>
                  <a:ext uri="{0D108BD9-81ED-4DB2-BD59-A6C34878D82A}">
                    <a16:rowId xmlns:a16="http://schemas.microsoft.com/office/drawing/2014/main" val="2543945965"/>
                  </a:ext>
                </a:extLst>
              </a:tr>
            </a:tbl>
          </a:graphicData>
        </a:graphic>
      </p:graphicFrame>
      <p:sp>
        <p:nvSpPr>
          <p:cNvPr id="3" name="Rectángulo 2">
            <a:extLst>
              <a:ext uri="{FF2B5EF4-FFF2-40B4-BE49-F238E27FC236}">
                <a16:creationId xmlns:a16="http://schemas.microsoft.com/office/drawing/2014/main" id="{C415568D-4468-EA2C-ECFE-AB3DD13971CB}"/>
              </a:ext>
            </a:extLst>
          </p:cNvPr>
          <p:cNvSpPr/>
          <p:nvPr/>
        </p:nvSpPr>
        <p:spPr>
          <a:xfrm>
            <a:off x="10025951" y="3859049"/>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807393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fontScale="92500" lnSpcReduction="10000"/>
          </a:bodyPr>
          <a:lstStyle/>
          <a:p>
            <a:pPr rtl="0"/>
            <a:r>
              <a:rPr lang="es-ES" dirty="0"/>
              <a:t>Volvemos a extraer el nodo con menor prioridad, ahora son B y F, no hay mucha diferencia, así que partiremos por el primero que añadimos, B.</a:t>
            </a:r>
          </a:p>
          <a:p>
            <a:pPr rtl="0"/>
            <a:r>
              <a:rPr lang="es-ES" dirty="0"/>
              <a:t>Si sumamos su peso con el peso de la arista, vemos que es mayor al peso de F, por lo que no debemos reemplazar los valores, lo que tenemos ya es más eficiente.</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tx2">
              <a:lumMod val="50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2884136352"/>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0" dirty="0"/>
                        <a:t>D</a:t>
                      </a:r>
                      <a:endParaRPr lang="es-CL" b="0"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13</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 </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F, </a:t>
                      </a:r>
                      <a:r>
                        <a:rPr lang="es-CL" dirty="0"/>
                        <a:t>5</a:t>
                      </a:r>
                    </a:p>
                  </a:txBody>
                  <a:tcPr/>
                </a:tc>
                <a:tc>
                  <a:txBody>
                    <a:bodyPr/>
                    <a:lstStyle/>
                    <a:p>
                      <a:r>
                        <a:rPr lang="es-ES" dirty="0"/>
                        <a:t>G, </a:t>
                      </a:r>
                      <a:r>
                        <a:rPr lang="es-CL" dirty="0"/>
                        <a:t>6</a:t>
                      </a:r>
                    </a:p>
                  </a:txBody>
                  <a:tcPr/>
                </a:tc>
                <a:tc>
                  <a:txBody>
                    <a:bodyPr/>
                    <a:lstStyle/>
                    <a:p>
                      <a:r>
                        <a:rPr lang="es-ES" sz="1800" b="0" dirty="0"/>
                        <a:t>H, </a:t>
                      </a:r>
                      <a:r>
                        <a:rPr lang="es-CL" sz="1800" b="0" dirty="0"/>
                        <a:t>13</a:t>
                      </a:r>
                    </a:p>
                  </a:txBody>
                  <a:tcPr/>
                </a:tc>
                <a:extLst>
                  <a:ext uri="{0D108BD9-81ED-4DB2-BD59-A6C34878D82A}">
                    <a16:rowId xmlns:a16="http://schemas.microsoft.com/office/drawing/2014/main" val="2543945965"/>
                  </a:ext>
                </a:extLst>
              </a:tr>
            </a:tbl>
          </a:graphicData>
        </a:graphic>
      </p:graphicFrame>
      <p:sp>
        <p:nvSpPr>
          <p:cNvPr id="3" name="Rectángulo 2">
            <a:extLst>
              <a:ext uri="{FF2B5EF4-FFF2-40B4-BE49-F238E27FC236}">
                <a16:creationId xmlns:a16="http://schemas.microsoft.com/office/drawing/2014/main" id="{C415568D-4468-EA2C-ECFE-AB3DD13971CB}"/>
              </a:ext>
            </a:extLst>
          </p:cNvPr>
          <p:cNvSpPr/>
          <p:nvPr/>
        </p:nvSpPr>
        <p:spPr>
          <a:xfrm>
            <a:off x="8955419" y="2862802"/>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Tree>
    <p:extLst>
      <p:ext uri="{BB962C8B-B14F-4D97-AF65-F5344CB8AC3E}">
        <p14:creationId xmlns:p14="http://schemas.microsoft.com/office/powerpoint/2010/main" val="42148265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a:bodyPr>
          <a:lstStyle/>
          <a:p>
            <a:pPr rtl="0"/>
            <a:r>
              <a:rPr lang="es-ES" dirty="0"/>
              <a:t>Volvemos a extraer el nodo con menor prioridad, ahora será F, que no tiene vecinos, puesto a que las flechas apuntan hacia F, así que lo eliminamos de la lista pq.</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tx2">
              <a:lumMod val="50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159766979"/>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0" dirty="0"/>
                        <a:t>D</a:t>
                      </a:r>
                      <a:endParaRPr lang="es-CL" b="0"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13</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G, </a:t>
                      </a:r>
                      <a:r>
                        <a:rPr lang="es-CL" dirty="0"/>
                        <a:t>6</a:t>
                      </a:r>
                    </a:p>
                  </a:txBody>
                  <a:tcPr/>
                </a:tc>
                <a:tc>
                  <a:txBody>
                    <a:bodyPr/>
                    <a:lstStyle/>
                    <a:p>
                      <a:r>
                        <a:rPr lang="es-ES" sz="1800" b="0" dirty="0"/>
                        <a:t>H, </a:t>
                      </a:r>
                      <a:r>
                        <a:rPr lang="es-CL" sz="1800" b="0" dirty="0"/>
                        <a:t>13</a:t>
                      </a:r>
                    </a:p>
                  </a:txBody>
                  <a:tcPr/>
                </a:tc>
                <a:extLst>
                  <a:ext uri="{0D108BD9-81ED-4DB2-BD59-A6C34878D82A}">
                    <a16:rowId xmlns:a16="http://schemas.microsoft.com/office/drawing/2014/main" val="2543945965"/>
                  </a:ext>
                </a:extLst>
              </a:tr>
            </a:tbl>
          </a:graphicData>
        </a:graphic>
      </p:graphicFrame>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Tree>
    <p:extLst>
      <p:ext uri="{BB962C8B-B14F-4D97-AF65-F5344CB8AC3E}">
        <p14:creationId xmlns:p14="http://schemas.microsoft.com/office/powerpoint/2010/main" val="29394539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lnSpcReduction="10000"/>
          </a:bodyPr>
          <a:lstStyle/>
          <a:p>
            <a:pPr rtl="0"/>
            <a:r>
              <a:rPr lang="es-ES" dirty="0"/>
              <a:t>Volvemos a extraer el nodo con menor prioridad, ahora será G.</a:t>
            </a:r>
          </a:p>
          <a:p>
            <a:pPr rtl="0"/>
            <a:r>
              <a:rPr lang="es-ES" dirty="0"/>
              <a:t>Podemos ver que, si sumamos la dist de G con el vector hacia H, suma 9, que es menor a los 13 que habíamos guardado, así que como esto es más eficiente, reemplazamos la distancia, y su pred por G.</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a:solidFill>
              <a:schemeClr val="accent6">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tx2">
              <a:lumMod val="50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627988404"/>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1" dirty="0"/>
                        <a:t>G</a:t>
                      </a:r>
                      <a:endParaRPr lang="es-CL" b="1"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9</a:t>
                      </a:r>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sz="1800" b="1" dirty="0"/>
                        <a:t>H, </a:t>
                      </a:r>
                      <a:r>
                        <a:rPr lang="es-CL" sz="1800" b="1" dirty="0"/>
                        <a:t>9</a:t>
                      </a:r>
                    </a:p>
                  </a:txBody>
                  <a:tcPr/>
                </a:tc>
                <a:extLst>
                  <a:ext uri="{0D108BD9-81ED-4DB2-BD59-A6C34878D82A}">
                    <a16:rowId xmlns:a16="http://schemas.microsoft.com/office/drawing/2014/main" val="2543945965"/>
                  </a:ext>
                </a:extLst>
              </a:tr>
            </a:tbl>
          </a:graphicData>
        </a:graphic>
      </p:graphicFrame>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3" name="Rectángulo 2">
            <a:extLst>
              <a:ext uri="{FF2B5EF4-FFF2-40B4-BE49-F238E27FC236}">
                <a16:creationId xmlns:a16="http://schemas.microsoft.com/office/drawing/2014/main" id="{56CE190C-3EDC-EE90-369D-D407150AA99C}"/>
              </a:ext>
            </a:extLst>
          </p:cNvPr>
          <p:cNvSpPr/>
          <p:nvPr/>
        </p:nvSpPr>
        <p:spPr>
          <a:xfrm>
            <a:off x="10545856" y="4137790"/>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5749669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a:bodyPr>
          <a:lstStyle/>
          <a:p>
            <a:pPr rtl="0"/>
            <a:r>
              <a:rPr lang="es-ES" dirty="0"/>
              <a:t>Y por último H, que conecta solo con F, y no es más eficiente que el camino que ya descubrimos, así que solo eliminamos H de la lista pq.</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tx2">
              <a:lumMod val="50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275764" cy="432939"/>
          </a:xfrm>
          <a:prstGeom prst="rect">
            <a:avLst/>
          </a:prstGeom>
          <a:noFill/>
        </p:spPr>
        <p:txBody>
          <a:bodyPr wrap="squar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extLst>
              <p:ext uri="{D42A27DB-BD31-4B8C-83A1-F6EECF244321}">
                <p14:modId xmlns:p14="http://schemas.microsoft.com/office/powerpoint/2010/main" val="331510787"/>
              </p:ext>
            </p:extLst>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0" dirty="0"/>
                        <a:t>G</a:t>
                      </a:r>
                      <a:endParaRPr lang="es-CL" b="0"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t>9</a:t>
                      </a:r>
                      <a:endParaRPr lang="es-CL" b="0" dirty="0"/>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sz="1800" b="0" dirty="0"/>
                        <a:t>-</a:t>
                      </a:r>
                      <a:endParaRPr lang="es-CL" sz="1800" b="0" dirty="0"/>
                    </a:p>
                  </a:txBody>
                  <a:tcPr/>
                </a:tc>
                <a:extLst>
                  <a:ext uri="{0D108BD9-81ED-4DB2-BD59-A6C34878D82A}">
                    <a16:rowId xmlns:a16="http://schemas.microsoft.com/office/drawing/2014/main" val="2543945965"/>
                  </a:ext>
                </a:extLst>
              </a:tr>
            </a:tbl>
          </a:graphicData>
        </a:graphic>
      </p:graphicFrame>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
        <p:nvSpPr>
          <p:cNvPr id="3" name="Rectángulo 2">
            <a:extLst>
              <a:ext uri="{FF2B5EF4-FFF2-40B4-BE49-F238E27FC236}">
                <a16:creationId xmlns:a16="http://schemas.microsoft.com/office/drawing/2014/main" id="{56CE190C-3EDC-EE90-369D-D407150AA99C}"/>
              </a:ext>
            </a:extLst>
          </p:cNvPr>
          <p:cNvSpPr/>
          <p:nvPr/>
        </p:nvSpPr>
        <p:spPr>
          <a:xfrm>
            <a:off x="10793034" y="3311339"/>
            <a:ext cx="204972" cy="209419"/>
          </a:xfrm>
          <a:prstGeom prst="rect">
            <a:avLst/>
          </a:prstGeom>
          <a:no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22194880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uadroTexto 62">
            <a:extLst>
              <a:ext uri="{FF2B5EF4-FFF2-40B4-BE49-F238E27FC236}">
                <a16:creationId xmlns:a16="http://schemas.microsoft.com/office/drawing/2014/main" id="{A0A0D824-EA8A-938B-2F84-43DF8227EE9F}"/>
              </a:ext>
            </a:extLst>
          </p:cNvPr>
          <p:cNvSpPr txBox="1"/>
          <p:nvPr/>
        </p:nvSpPr>
        <p:spPr>
          <a:xfrm>
            <a:off x="10750828" y="318817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lnSpcReduction="10000"/>
          </a:bodyPr>
          <a:lstStyle/>
          <a:p>
            <a:pPr rtl="0"/>
            <a:r>
              <a:rPr lang="es-ES" dirty="0"/>
              <a:t>Ahora terminamos!! Aunque podemos hacer algo más.</a:t>
            </a:r>
          </a:p>
          <a:p>
            <a:pPr rtl="0"/>
            <a:r>
              <a:rPr lang="es-ES" dirty="0"/>
              <a:t>Ahora que conocemos los caminos más eficientes, podemos rehacer nuestro grafo solo con las aristas que usaríamos. Ya que sabemos gracias a la lista pred que camino debemos tomar hacia cada vector.</a:t>
            </a:r>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tx2">
              <a:lumMod val="50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tx2">
              <a:lumMod val="50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30930740-FA07-D17D-4765-E3A2CAC862F1}"/>
              </a:ext>
            </a:extLst>
          </p:cNvPr>
          <p:cNvCxnSpPr>
            <a:stCxn id="16" idx="6"/>
            <a:endCxn id="18" idx="2"/>
          </p:cNvCxnSpPr>
          <p:nvPr/>
        </p:nvCxnSpPr>
        <p:spPr>
          <a:xfrm>
            <a:off x="8371693" y="3151012"/>
            <a:ext cx="1502631"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367C0FDE-BDDA-9A43-FFD8-55CCBCFD0501}"/>
              </a:ext>
            </a:extLst>
          </p:cNvPr>
          <p:cNvCxnSpPr>
            <a:stCxn id="20" idx="6"/>
            <a:endCxn id="19" idx="2"/>
          </p:cNvCxnSpPr>
          <p:nvPr/>
        </p:nvCxnSpPr>
        <p:spPr>
          <a:xfrm>
            <a:off x="9453949" y="3962455"/>
            <a:ext cx="145543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F879EB0A-37C2-D584-38B4-F5769180B0B1}"/>
              </a:ext>
            </a:extLst>
          </p:cNvPr>
          <p:cNvCxnSpPr>
            <a:stCxn id="19" idx="1"/>
            <a:endCxn id="18" idx="5"/>
          </p:cNvCxnSpPr>
          <p:nvPr/>
        </p:nvCxnSpPr>
        <p:spPr>
          <a:xfrm flipH="1" flipV="1">
            <a:off x="10550413" y="3431057"/>
            <a:ext cx="474971" cy="25135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275764" cy="432939"/>
          </a:xfrm>
          <a:prstGeom prst="rect">
            <a:avLst/>
          </a:prstGeom>
          <a:noFill/>
        </p:spPr>
        <p:txBody>
          <a:bodyPr wrap="squar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sp>
        <p:nvSpPr>
          <p:cNvPr id="61" name="CuadroTexto 60">
            <a:extLst>
              <a:ext uri="{FF2B5EF4-FFF2-40B4-BE49-F238E27FC236}">
                <a16:creationId xmlns:a16="http://schemas.microsoft.com/office/drawing/2014/main" id="{AB355F2B-1D17-2B30-D3FD-3C2A57CDFEA6}"/>
              </a:ext>
            </a:extLst>
          </p:cNvPr>
          <p:cNvSpPr txBox="1"/>
          <p:nvPr/>
        </p:nvSpPr>
        <p:spPr>
          <a:xfrm>
            <a:off x="8901452" y="2746708"/>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0" dirty="0"/>
                        <a:t>G</a:t>
                      </a:r>
                      <a:endParaRPr lang="es-CL" b="0"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t>9</a:t>
                      </a:r>
                      <a:endParaRPr lang="es-CL" b="0" dirty="0"/>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sz="1800" b="0" dirty="0"/>
                        <a:t>-</a:t>
                      </a:r>
                      <a:endParaRPr lang="es-CL" sz="1800" b="0" dirty="0"/>
                    </a:p>
                  </a:txBody>
                  <a:tcPr/>
                </a:tc>
                <a:extLst>
                  <a:ext uri="{0D108BD9-81ED-4DB2-BD59-A6C34878D82A}">
                    <a16:rowId xmlns:a16="http://schemas.microsoft.com/office/drawing/2014/main" val="2543945965"/>
                  </a:ext>
                </a:extLst>
              </a:tr>
            </a:tbl>
          </a:graphicData>
        </a:graphic>
      </p:graphicFrame>
      <p:sp>
        <p:nvSpPr>
          <p:cNvPr id="49" name="CuadroTexto 48">
            <a:extLst>
              <a:ext uri="{FF2B5EF4-FFF2-40B4-BE49-F238E27FC236}">
                <a16:creationId xmlns:a16="http://schemas.microsoft.com/office/drawing/2014/main" id="{637BDF3A-E430-2F69-A3AD-E9D0773BD3C9}"/>
              </a:ext>
            </a:extLst>
          </p:cNvPr>
          <p:cNvSpPr txBox="1"/>
          <p:nvPr/>
        </p:nvSpPr>
        <p:spPr>
          <a:xfrm>
            <a:off x="10024162" y="3605865"/>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9</a:t>
            </a:r>
            <a:endParaRPr lang="es-CL" sz="2400" dirty="0"/>
          </a:p>
        </p:txBody>
      </p:sp>
    </p:spTree>
    <p:extLst>
      <p:ext uri="{BB962C8B-B14F-4D97-AF65-F5344CB8AC3E}">
        <p14:creationId xmlns:p14="http://schemas.microsoft.com/office/powerpoint/2010/main" val="42201346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Dijkstra</a:t>
            </a:r>
          </a:p>
        </p:txBody>
      </p:sp>
      <p:sp>
        <p:nvSpPr>
          <p:cNvPr id="5" name="Marcador de posición de contenido 4"/>
          <p:cNvSpPr>
            <a:spLocks noGrp="1"/>
          </p:cNvSpPr>
          <p:nvPr>
            <p:ph sz="half" idx="1"/>
          </p:nvPr>
        </p:nvSpPr>
        <p:spPr>
          <a:xfrm>
            <a:off x="1522413" y="1905000"/>
            <a:ext cx="4419599" cy="3279283"/>
          </a:xfrm>
        </p:spPr>
        <p:txBody>
          <a:bodyPr rtlCol="0">
            <a:normAutofit/>
          </a:bodyPr>
          <a:lstStyle/>
          <a:p>
            <a:pPr rtl="0"/>
            <a:r>
              <a:rPr lang="es-ES" dirty="0"/>
              <a:t>Quedaría así!!</a:t>
            </a:r>
          </a:p>
          <a:p>
            <a:pPr rtl="0"/>
            <a:endParaRPr lang="es-ES" dirty="0"/>
          </a:p>
        </p:txBody>
      </p:sp>
      <p:sp>
        <p:nvSpPr>
          <p:cNvPr id="15" name="Elipse 14">
            <a:extLst>
              <a:ext uri="{FF2B5EF4-FFF2-40B4-BE49-F238E27FC236}">
                <a16:creationId xmlns:a16="http://schemas.microsoft.com/office/drawing/2014/main" id="{D053E075-AB99-292A-CDED-0796893F8220}"/>
              </a:ext>
            </a:extLst>
          </p:cNvPr>
          <p:cNvSpPr/>
          <p:nvPr/>
        </p:nvSpPr>
        <p:spPr>
          <a:xfrm>
            <a:off x="6475664" y="3610585"/>
            <a:ext cx="730761" cy="703741"/>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4400" dirty="0">
                <a:solidFill>
                  <a:prstClr val="white"/>
                </a:solidFill>
                <a:latin typeface="Aharoni" panose="020B0604020202020204" pitchFamily="2" charset="-79"/>
                <a:cs typeface="Aharoni" panose="020B0604020202020204" pitchFamily="2" charset="-79"/>
              </a:rPr>
              <a:t>A</a:t>
            </a:r>
            <a:endParaRPr lang="es-CL" dirty="0"/>
          </a:p>
        </p:txBody>
      </p:sp>
      <p:sp>
        <p:nvSpPr>
          <p:cNvPr id="16" name="Elipse 15">
            <a:extLst>
              <a:ext uri="{FF2B5EF4-FFF2-40B4-BE49-F238E27FC236}">
                <a16:creationId xmlns:a16="http://schemas.microsoft.com/office/drawing/2014/main" id="{5F73FF96-4F55-3821-D097-809FBD9CEF44}"/>
              </a:ext>
            </a:extLst>
          </p:cNvPr>
          <p:cNvSpPr/>
          <p:nvPr/>
        </p:nvSpPr>
        <p:spPr>
          <a:xfrm>
            <a:off x="7579605" y="2754968"/>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MX" sz="4400" dirty="0">
                <a:latin typeface="Aharoni" panose="020B0604020202020204" pitchFamily="2" charset="-79"/>
                <a:cs typeface="Aharoni" panose="020B0604020202020204" pitchFamily="2" charset="-79"/>
              </a:rPr>
              <a:t>B</a:t>
            </a:r>
            <a:endParaRPr lang="es-CL" sz="1800" dirty="0">
              <a:latin typeface="Aharoni" panose="020B0604020202020204" pitchFamily="2" charset="-79"/>
              <a:cs typeface="Aharoni" panose="020B0604020202020204" pitchFamily="2" charset="-79"/>
            </a:endParaRPr>
          </a:p>
        </p:txBody>
      </p:sp>
      <p:sp>
        <p:nvSpPr>
          <p:cNvPr id="17" name="Elipse 16">
            <a:extLst>
              <a:ext uri="{FF2B5EF4-FFF2-40B4-BE49-F238E27FC236}">
                <a16:creationId xmlns:a16="http://schemas.microsoft.com/office/drawing/2014/main" id="{9E2062FF-626A-E295-F6A4-6DC973E8E48B}"/>
              </a:ext>
            </a:extLst>
          </p:cNvPr>
          <p:cNvSpPr/>
          <p:nvPr/>
        </p:nvSpPr>
        <p:spPr>
          <a:xfrm>
            <a:off x="7579605" y="4468642"/>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C</a:t>
            </a:r>
            <a:endParaRPr lang="es-CL" dirty="0"/>
          </a:p>
        </p:txBody>
      </p:sp>
      <p:sp>
        <p:nvSpPr>
          <p:cNvPr id="18" name="Elipse 17">
            <a:extLst>
              <a:ext uri="{FF2B5EF4-FFF2-40B4-BE49-F238E27FC236}">
                <a16:creationId xmlns:a16="http://schemas.microsoft.com/office/drawing/2014/main" id="{33CBA735-1AAB-A2BE-5A13-E7BF15B74660}"/>
              </a:ext>
            </a:extLst>
          </p:cNvPr>
          <p:cNvSpPr/>
          <p:nvPr/>
        </p:nvSpPr>
        <p:spPr>
          <a:xfrm>
            <a:off x="9874324" y="2754968"/>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F</a:t>
            </a:r>
            <a:endParaRPr lang="es-CL" dirty="0"/>
          </a:p>
        </p:txBody>
      </p:sp>
      <p:sp>
        <p:nvSpPr>
          <p:cNvPr id="19" name="Elipse 18">
            <a:extLst>
              <a:ext uri="{FF2B5EF4-FFF2-40B4-BE49-F238E27FC236}">
                <a16:creationId xmlns:a16="http://schemas.microsoft.com/office/drawing/2014/main" id="{01FBC731-11C5-0797-B24C-2A4229F37D64}"/>
              </a:ext>
            </a:extLst>
          </p:cNvPr>
          <p:cNvSpPr/>
          <p:nvPr/>
        </p:nvSpPr>
        <p:spPr>
          <a:xfrm>
            <a:off x="10909385" y="3566411"/>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H</a:t>
            </a:r>
            <a:endParaRPr lang="es-CL" dirty="0"/>
          </a:p>
        </p:txBody>
      </p:sp>
      <p:sp>
        <p:nvSpPr>
          <p:cNvPr id="20" name="Elipse 19">
            <a:extLst>
              <a:ext uri="{FF2B5EF4-FFF2-40B4-BE49-F238E27FC236}">
                <a16:creationId xmlns:a16="http://schemas.microsoft.com/office/drawing/2014/main" id="{72DCB7E3-FBE0-C07E-C482-30B6E66E7C19}"/>
              </a:ext>
            </a:extLst>
          </p:cNvPr>
          <p:cNvSpPr/>
          <p:nvPr/>
        </p:nvSpPr>
        <p:spPr>
          <a:xfrm>
            <a:off x="8661861" y="3566411"/>
            <a:ext cx="792088" cy="792088"/>
          </a:xfrm>
          <a:prstGeom prst="ellipse">
            <a:avLst/>
          </a:prstGeom>
          <a:solidFill>
            <a:schemeClr val="accent6">
              <a:lumMod val="75000"/>
            </a:schemeClr>
          </a:solidFill>
          <a:ln w="444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D</a:t>
            </a:r>
            <a:endParaRPr lang="es-CL" dirty="0"/>
          </a:p>
        </p:txBody>
      </p:sp>
      <p:sp>
        <p:nvSpPr>
          <p:cNvPr id="21" name="Elipse 20">
            <a:extLst>
              <a:ext uri="{FF2B5EF4-FFF2-40B4-BE49-F238E27FC236}">
                <a16:creationId xmlns:a16="http://schemas.microsoft.com/office/drawing/2014/main" id="{23EC772B-5B47-1150-9021-E049ACE56857}"/>
              </a:ext>
            </a:extLst>
          </p:cNvPr>
          <p:cNvSpPr/>
          <p:nvPr/>
        </p:nvSpPr>
        <p:spPr>
          <a:xfrm>
            <a:off x="9874324" y="4468642"/>
            <a:ext cx="792088" cy="734580"/>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G</a:t>
            </a:r>
            <a:endParaRPr lang="es-CL" dirty="0"/>
          </a:p>
        </p:txBody>
      </p:sp>
      <p:sp>
        <p:nvSpPr>
          <p:cNvPr id="22" name="Elipse 21">
            <a:extLst>
              <a:ext uri="{FF2B5EF4-FFF2-40B4-BE49-F238E27FC236}">
                <a16:creationId xmlns:a16="http://schemas.microsoft.com/office/drawing/2014/main" id="{77116B29-5F88-F1AB-EB99-396C6D5D9279}"/>
              </a:ext>
            </a:extLst>
          </p:cNvPr>
          <p:cNvSpPr/>
          <p:nvPr/>
        </p:nvSpPr>
        <p:spPr>
          <a:xfrm>
            <a:off x="8661861" y="5260730"/>
            <a:ext cx="792088" cy="792088"/>
          </a:xfrm>
          <a:prstGeom prst="ellipse">
            <a:avLst/>
          </a:prstGeom>
          <a:solidFill>
            <a:schemeClr val="accent6">
              <a:lumMod val="75000"/>
            </a:schemeClr>
          </a:solidFill>
          <a:ln w="57150">
            <a:solidFill>
              <a:schemeClr val="accent6">
                <a:lumMod val="20000"/>
                <a:lumOff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s-MX" sz="4400" b="0" i="0" u="none" strike="noStrike" kern="1200" cap="none" spc="0" normalizeH="0" baseline="0" noProof="0" dirty="0">
                <a:ln>
                  <a:noFill/>
                </a:ln>
                <a:solidFill>
                  <a:prstClr val="white"/>
                </a:solidFill>
                <a:effectLst/>
                <a:uLnTx/>
                <a:uFillTx/>
                <a:latin typeface="Aharoni" panose="020B0604020202020204" pitchFamily="2" charset="-79"/>
                <a:ea typeface="+mn-ea"/>
                <a:cs typeface="Aharoni" panose="020B0604020202020204" pitchFamily="2" charset="-79"/>
              </a:rPr>
              <a:t>E</a:t>
            </a:r>
            <a:endParaRPr lang="es-CL" dirty="0"/>
          </a:p>
        </p:txBody>
      </p:sp>
      <p:cxnSp>
        <p:nvCxnSpPr>
          <p:cNvPr id="7" name="Conector recto de flecha 6">
            <a:extLst>
              <a:ext uri="{FF2B5EF4-FFF2-40B4-BE49-F238E27FC236}">
                <a16:creationId xmlns:a16="http://schemas.microsoft.com/office/drawing/2014/main" id="{7B37E463-AB48-78ED-809F-A2A7B4A85B12}"/>
              </a:ext>
            </a:extLst>
          </p:cNvPr>
          <p:cNvCxnSpPr>
            <a:stCxn id="15" idx="5"/>
            <a:endCxn id="17" idx="1"/>
          </p:cNvCxnSpPr>
          <p:nvPr/>
        </p:nvCxnSpPr>
        <p:spPr>
          <a:xfrm>
            <a:off x="7099408" y="4211266"/>
            <a:ext cx="596196" cy="37337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a:extLst>
              <a:ext uri="{FF2B5EF4-FFF2-40B4-BE49-F238E27FC236}">
                <a16:creationId xmlns:a16="http://schemas.microsoft.com/office/drawing/2014/main" id="{7430C6BA-B0FE-BB85-2CCE-64F41A965A79}"/>
              </a:ext>
            </a:extLst>
          </p:cNvPr>
          <p:cNvCxnSpPr>
            <a:cxnSpLocks/>
            <a:stCxn id="15" idx="7"/>
            <a:endCxn id="16" idx="3"/>
          </p:cNvCxnSpPr>
          <p:nvPr/>
        </p:nvCxnSpPr>
        <p:spPr>
          <a:xfrm flipV="1">
            <a:off x="7099408" y="3431057"/>
            <a:ext cx="596196" cy="28258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1C5CEE19-90C7-A761-180B-73EE03E5EAAF}"/>
              </a:ext>
            </a:extLst>
          </p:cNvPr>
          <p:cNvCxnSpPr>
            <a:stCxn id="17" idx="5"/>
            <a:endCxn id="22" idx="1"/>
          </p:cNvCxnSpPr>
          <p:nvPr/>
        </p:nvCxnSpPr>
        <p:spPr>
          <a:xfrm>
            <a:off x="8255694" y="5144731"/>
            <a:ext cx="522166" cy="23199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E32FC5BA-D6EA-A8CA-C1E4-E24EE657CD36}"/>
              </a:ext>
            </a:extLst>
          </p:cNvPr>
          <p:cNvCxnSpPr>
            <a:cxnSpLocks/>
            <a:stCxn id="22" idx="7"/>
            <a:endCxn id="21" idx="3"/>
          </p:cNvCxnSpPr>
          <p:nvPr/>
        </p:nvCxnSpPr>
        <p:spPr>
          <a:xfrm flipV="1">
            <a:off x="9337950" y="5095645"/>
            <a:ext cx="652373" cy="28108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C28673ED-FB55-9C23-F3F8-1F1E85B39AF8}"/>
              </a:ext>
            </a:extLst>
          </p:cNvPr>
          <p:cNvCxnSpPr>
            <a:cxnSpLocks/>
            <a:stCxn id="21" idx="7"/>
            <a:endCxn id="19" idx="3"/>
          </p:cNvCxnSpPr>
          <p:nvPr/>
        </p:nvCxnSpPr>
        <p:spPr>
          <a:xfrm flipV="1">
            <a:off x="10550413" y="4242500"/>
            <a:ext cx="474971" cy="333719"/>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AF4A057B-1000-0279-CC04-4D92ED70C873}"/>
              </a:ext>
            </a:extLst>
          </p:cNvPr>
          <p:cNvCxnSpPr>
            <a:stCxn id="15" idx="6"/>
            <a:endCxn id="20" idx="2"/>
          </p:cNvCxnSpPr>
          <p:nvPr/>
        </p:nvCxnSpPr>
        <p:spPr>
          <a:xfrm flipV="1">
            <a:off x="7206425" y="3962455"/>
            <a:ext cx="1455436" cy="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2F6E40A-E143-B0AE-53D5-992D6CCF04A0}"/>
              </a:ext>
            </a:extLst>
          </p:cNvPr>
          <p:cNvCxnSpPr>
            <a:stCxn id="22" idx="0"/>
            <a:endCxn id="18" idx="4"/>
          </p:cNvCxnSpPr>
          <p:nvPr/>
        </p:nvCxnSpPr>
        <p:spPr>
          <a:xfrm flipV="1">
            <a:off x="9057905" y="3547056"/>
            <a:ext cx="1212463" cy="171367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5DAC3332-C8B8-5BC6-633C-668F59CE5951}"/>
              </a:ext>
            </a:extLst>
          </p:cNvPr>
          <p:cNvSpPr txBox="1"/>
          <p:nvPr/>
        </p:nvSpPr>
        <p:spPr>
          <a:xfrm>
            <a:off x="7183188" y="323979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5</a:t>
            </a:r>
            <a:endParaRPr lang="es-CL" sz="2400" b="1" dirty="0"/>
          </a:p>
        </p:txBody>
      </p:sp>
      <p:sp>
        <p:nvSpPr>
          <p:cNvPr id="48" name="CuadroTexto 47">
            <a:extLst>
              <a:ext uri="{FF2B5EF4-FFF2-40B4-BE49-F238E27FC236}">
                <a16:creationId xmlns:a16="http://schemas.microsoft.com/office/drawing/2014/main" id="{2C6A1C1E-DCFA-45A3-FEDB-C97C7DD96CD4}"/>
              </a:ext>
            </a:extLst>
          </p:cNvPr>
          <p:cNvSpPr txBox="1"/>
          <p:nvPr/>
        </p:nvSpPr>
        <p:spPr>
          <a:xfrm>
            <a:off x="7778742" y="360918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4</a:t>
            </a:r>
            <a:endParaRPr lang="es-CL" sz="2400" b="1" dirty="0"/>
          </a:p>
        </p:txBody>
      </p:sp>
      <p:sp>
        <p:nvSpPr>
          <p:cNvPr id="55" name="CuadroTexto 54">
            <a:extLst>
              <a:ext uri="{FF2B5EF4-FFF2-40B4-BE49-F238E27FC236}">
                <a16:creationId xmlns:a16="http://schemas.microsoft.com/office/drawing/2014/main" id="{8ACDD389-9A6E-C2F0-1C6F-CDCC179FBE71}"/>
              </a:ext>
            </a:extLst>
          </p:cNvPr>
          <p:cNvSpPr txBox="1"/>
          <p:nvPr/>
        </p:nvSpPr>
        <p:spPr>
          <a:xfrm>
            <a:off x="7178625" y="3990819"/>
            <a:ext cx="312906" cy="432939"/>
          </a:xfrm>
          <a:prstGeom prst="rect">
            <a:avLst/>
          </a:prstGeom>
          <a:noFill/>
        </p:spPr>
        <p:txBody>
          <a:bodyPr wrap="none" rtlCol="0">
            <a:spAutoFit/>
          </a:bodyPr>
          <a:lstStyle/>
          <a:p>
            <a:pPr>
              <a:lnSpc>
                <a:spcPct val="90000"/>
              </a:lnSpc>
            </a:pPr>
            <a:r>
              <a:rPr lang="es-MX" sz="2400" b="1" dirty="0">
                <a:solidFill>
                  <a:prstClr val="white"/>
                </a:solidFill>
                <a:latin typeface="Aharoni" panose="020B0604020202020204" pitchFamily="2" charset="-79"/>
                <a:cs typeface="Aharoni" panose="020B0604020202020204" pitchFamily="2" charset="-79"/>
              </a:rPr>
              <a:t>2</a:t>
            </a:r>
            <a:endParaRPr lang="es-CL" sz="2400" b="1" dirty="0"/>
          </a:p>
        </p:txBody>
      </p:sp>
      <p:sp>
        <p:nvSpPr>
          <p:cNvPr id="56" name="CuadroTexto 55">
            <a:extLst>
              <a:ext uri="{FF2B5EF4-FFF2-40B4-BE49-F238E27FC236}">
                <a16:creationId xmlns:a16="http://schemas.microsoft.com/office/drawing/2014/main" id="{1DD7FE77-780D-9DE1-D6B3-19D61F4190B2}"/>
              </a:ext>
            </a:extLst>
          </p:cNvPr>
          <p:cNvSpPr txBox="1"/>
          <p:nvPr/>
        </p:nvSpPr>
        <p:spPr>
          <a:xfrm>
            <a:off x="8399697" y="4835932"/>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1</a:t>
            </a:r>
            <a:endParaRPr lang="es-CL" sz="2400" dirty="0"/>
          </a:p>
        </p:txBody>
      </p:sp>
      <p:sp>
        <p:nvSpPr>
          <p:cNvPr id="57" name="CuadroTexto 56">
            <a:extLst>
              <a:ext uri="{FF2B5EF4-FFF2-40B4-BE49-F238E27FC236}">
                <a16:creationId xmlns:a16="http://schemas.microsoft.com/office/drawing/2014/main" id="{C82EB748-112D-E249-FDAD-D0E027482FAE}"/>
              </a:ext>
            </a:extLst>
          </p:cNvPr>
          <p:cNvSpPr txBox="1"/>
          <p:nvPr/>
        </p:nvSpPr>
        <p:spPr>
          <a:xfrm>
            <a:off x="9451888" y="4751344"/>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8" name="CuadroTexto 57">
            <a:extLst>
              <a:ext uri="{FF2B5EF4-FFF2-40B4-BE49-F238E27FC236}">
                <a16:creationId xmlns:a16="http://schemas.microsoft.com/office/drawing/2014/main" id="{16AA30A7-0493-D391-92E1-7BA8BB46ADC9}"/>
              </a:ext>
            </a:extLst>
          </p:cNvPr>
          <p:cNvSpPr txBox="1"/>
          <p:nvPr/>
        </p:nvSpPr>
        <p:spPr>
          <a:xfrm>
            <a:off x="10493836" y="4037567"/>
            <a:ext cx="275764" cy="432939"/>
          </a:xfrm>
          <a:prstGeom prst="rect">
            <a:avLst/>
          </a:prstGeom>
          <a:noFill/>
        </p:spPr>
        <p:txBody>
          <a:bodyPr wrap="squar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3</a:t>
            </a:r>
            <a:endParaRPr lang="es-CL" sz="2400" dirty="0"/>
          </a:p>
        </p:txBody>
      </p:sp>
      <p:sp>
        <p:nvSpPr>
          <p:cNvPr id="59" name="CuadroTexto 58">
            <a:extLst>
              <a:ext uri="{FF2B5EF4-FFF2-40B4-BE49-F238E27FC236}">
                <a16:creationId xmlns:a16="http://schemas.microsoft.com/office/drawing/2014/main" id="{891ACFC7-2772-3647-460E-A2A2E4003100}"/>
              </a:ext>
            </a:extLst>
          </p:cNvPr>
          <p:cNvSpPr txBox="1"/>
          <p:nvPr/>
        </p:nvSpPr>
        <p:spPr>
          <a:xfrm>
            <a:off x="9281373" y="4158007"/>
            <a:ext cx="312906" cy="432939"/>
          </a:xfrm>
          <a:prstGeom prst="rect">
            <a:avLst/>
          </a:prstGeom>
          <a:noFill/>
        </p:spPr>
        <p:txBody>
          <a:bodyPr wrap="none" rtlCol="0">
            <a:spAutoFit/>
          </a:bodyPr>
          <a:lstStyle/>
          <a:p>
            <a:pPr>
              <a:lnSpc>
                <a:spcPct val="90000"/>
              </a:lnSpc>
            </a:pPr>
            <a:r>
              <a:rPr lang="es-MX" sz="2400" dirty="0">
                <a:solidFill>
                  <a:prstClr val="white"/>
                </a:solidFill>
                <a:latin typeface="Aharoni" panose="020B0604020202020204" pitchFamily="2" charset="-79"/>
                <a:cs typeface="Aharoni" panose="020B0604020202020204" pitchFamily="2" charset="-79"/>
              </a:rPr>
              <a:t>2</a:t>
            </a:r>
            <a:endParaRPr lang="es-CL" sz="2400" dirty="0"/>
          </a:p>
        </p:txBody>
      </p:sp>
      <p:graphicFrame>
        <p:nvGraphicFramePr>
          <p:cNvPr id="65" name="Tabla 65">
            <a:extLst>
              <a:ext uri="{FF2B5EF4-FFF2-40B4-BE49-F238E27FC236}">
                <a16:creationId xmlns:a16="http://schemas.microsoft.com/office/drawing/2014/main" id="{B8E7E6CD-99C3-B4C2-B3BC-E3B9EF31A071}"/>
              </a:ext>
            </a:extLst>
          </p:cNvPr>
          <p:cNvGraphicFramePr>
            <a:graphicFrameLocks noGrp="1"/>
          </p:cNvGraphicFramePr>
          <p:nvPr/>
        </p:nvGraphicFramePr>
        <p:xfrm>
          <a:off x="1197679" y="5143207"/>
          <a:ext cx="6036624" cy="1486304"/>
        </p:xfrm>
        <a:graphic>
          <a:graphicData uri="http://schemas.openxmlformats.org/drawingml/2006/table">
            <a:tbl>
              <a:tblPr firstRow="1" bandRow="1">
                <a:tableStyleId>{8EC20E35-A176-4012-BC5E-935CFFF8708E}</a:tableStyleId>
              </a:tblPr>
              <a:tblGrid>
                <a:gridCol w="670736">
                  <a:extLst>
                    <a:ext uri="{9D8B030D-6E8A-4147-A177-3AD203B41FA5}">
                      <a16:colId xmlns:a16="http://schemas.microsoft.com/office/drawing/2014/main" val="2255949118"/>
                    </a:ext>
                  </a:extLst>
                </a:gridCol>
                <a:gridCol w="670736">
                  <a:extLst>
                    <a:ext uri="{9D8B030D-6E8A-4147-A177-3AD203B41FA5}">
                      <a16:colId xmlns:a16="http://schemas.microsoft.com/office/drawing/2014/main" val="2186235627"/>
                    </a:ext>
                  </a:extLst>
                </a:gridCol>
                <a:gridCol w="670736">
                  <a:extLst>
                    <a:ext uri="{9D8B030D-6E8A-4147-A177-3AD203B41FA5}">
                      <a16:colId xmlns:a16="http://schemas.microsoft.com/office/drawing/2014/main" val="696071562"/>
                    </a:ext>
                  </a:extLst>
                </a:gridCol>
                <a:gridCol w="670736">
                  <a:extLst>
                    <a:ext uri="{9D8B030D-6E8A-4147-A177-3AD203B41FA5}">
                      <a16:colId xmlns:a16="http://schemas.microsoft.com/office/drawing/2014/main" val="1942468672"/>
                    </a:ext>
                  </a:extLst>
                </a:gridCol>
                <a:gridCol w="670736">
                  <a:extLst>
                    <a:ext uri="{9D8B030D-6E8A-4147-A177-3AD203B41FA5}">
                      <a16:colId xmlns:a16="http://schemas.microsoft.com/office/drawing/2014/main" val="4030241307"/>
                    </a:ext>
                  </a:extLst>
                </a:gridCol>
                <a:gridCol w="670736">
                  <a:extLst>
                    <a:ext uri="{9D8B030D-6E8A-4147-A177-3AD203B41FA5}">
                      <a16:colId xmlns:a16="http://schemas.microsoft.com/office/drawing/2014/main" val="2549902035"/>
                    </a:ext>
                  </a:extLst>
                </a:gridCol>
                <a:gridCol w="670736">
                  <a:extLst>
                    <a:ext uri="{9D8B030D-6E8A-4147-A177-3AD203B41FA5}">
                      <a16:colId xmlns:a16="http://schemas.microsoft.com/office/drawing/2014/main" val="3441434237"/>
                    </a:ext>
                  </a:extLst>
                </a:gridCol>
                <a:gridCol w="670736">
                  <a:extLst>
                    <a:ext uri="{9D8B030D-6E8A-4147-A177-3AD203B41FA5}">
                      <a16:colId xmlns:a16="http://schemas.microsoft.com/office/drawing/2014/main" val="4039521811"/>
                    </a:ext>
                  </a:extLst>
                </a:gridCol>
                <a:gridCol w="670736">
                  <a:extLst>
                    <a:ext uri="{9D8B030D-6E8A-4147-A177-3AD203B41FA5}">
                      <a16:colId xmlns:a16="http://schemas.microsoft.com/office/drawing/2014/main" val="9000493"/>
                    </a:ext>
                  </a:extLst>
                </a:gridCol>
              </a:tblGrid>
              <a:tr h="371576">
                <a:tc>
                  <a:txBody>
                    <a:bodyPr/>
                    <a:lstStyle/>
                    <a:p>
                      <a:r>
                        <a:rPr lang="es-ES" sz="1200" dirty="0"/>
                        <a:t>Nodos</a:t>
                      </a:r>
                      <a:endParaRPr lang="es-CL" sz="1200" dirty="0"/>
                    </a:p>
                  </a:txBody>
                  <a:tcPr/>
                </a:tc>
                <a:tc>
                  <a:txBody>
                    <a:bodyPr/>
                    <a:lstStyle/>
                    <a:p>
                      <a:r>
                        <a:rPr lang="es-ES" dirty="0"/>
                        <a:t>A</a:t>
                      </a:r>
                      <a:endParaRPr lang="es-CL" dirty="0"/>
                    </a:p>
                  </a:txBody>
                  <a:tcPr/>
                </a:tc>
                <a:tc>
                  <a:txBody>
                    <a:bodyPr/>
                    <a:lstStyle/>
                    <a:p>
                      <a:r>
                        <a:rPr lang="es-ES" dirty="0"/>
                        <a:t>B</a:t>
                      </a:r>
                      <a:endParaRPr lang="es-CL" dirty="0"/>
                    </a:p>
                  </a:txBody>
                  <a:tcPr/>
                </a:tc>
                <a:tc>
                  <a:txBody>
                    <a:bodyPr/>
                    <a:lstStyle/>
                    <a:p>
                      <a:r>
                        <a:rPr lang="es-ES" dirty="0"/>
                        <a:t>C</a:t>
                      </a:r>
                      <a:endParaRPr lang="es-CL" dirty="0"/>
                    </a:p>
                  </a:txBody>
                  <a:tcPr/>
                </a:tc>
                <a:tc>
                  <a:txBody>
                    <a:bodyPr/>
                    <a:lstStyle/>
                    <a:p>
                      <a:r>
                        <a:rPr lang="es-ES" dirty="0"/>
                        <a:t>D</a:t>
                      </a:r>
                      <a:endParaRPr lang="es-CL" dirty="0"/>
                    </a:p>
                  </a:txBody>
                  <a:tcPr/>
                </a:tc>
                <a:tc>
                  <a:txBody>
                    <a:bodyPr/>
                    <a:lstStyle/>
                    <a:p>
                      <a:r>
                        <a:rPr lang="es-ES" dirty="0"/>
                        <a:t>E</a:t>
                      </a:r>
                      <a:endParaRPr lang="es-CL" dirty="0"/>
                    </a:p>
                  </a:txBody>
                  <a:tcPr/>
                </a:tc>
                <a:tc>
                  <a:txBody>
                    <a:bodyPr/>
                    <a:lstStyle/>
                    <a:p>
                      <a:r>
                        <a:rPr lang="es-ES" dirty="0"/>
                        <a:t>F</a:t>
                      </a:r>
                      <a:endParaRPr lang="es-CL" dirty="0"/>
                    </a:p>
                  </a:txBody>
                  <a:tcPr/>
                </a:tc>
                <a:tc>
                  <a:txBody>
                    <a:bodyPr/>
                    <a:lstStyle/>
                    <a:p>
                      <a:r>
                        <a:rPr lang="es-ES" dirty="0"/>
                        <a:t>G</a:t>
                      </a:r>
                      <a:endParaRPr lang="es-CL" dirty="0"/>
                    </a:p>
                  </a:txBody>
                  <a:tcPr/>
                </a:tc>
                <a:tc>
                  <a:txBody>
                    <a:bodyPr/>
                    <a:lstStyle/>
                    <a:p>
                      <a:r>
                        <a:rPr lang="es-ES" dirty="0"/>
                        <a:t>H</a:t>
                      </a:r>
                      <a:endParaRPr lang="es-CL" dirty="0"/>
                    </a:p>
                  </a:txBody>
                  <a:tcPr/>
                </a:tc>
                <a:extLst>
                  <a:ext uri="{0D108BD9-81ED-4DB2-BD59-A6C34878D82A}">
                    <a16:rowId xmlns:a16="http://schemas.microsoft.com/office/drawing/2014/main" val="4097186911"/>
                  </a:ext>
                </a:extLst>
              </a:tr>
              <a:tr h="371576">
                <a:tc>
                  <a:txBody>
                    <a:bodyPr/>
                    <a:lstStyle/>
                    <a:p>
                      <a:r>
                        <a:rPr lang="es-ES" dirty="0"/>
                        <a:t>Pred</a:t>
                      </a:r>
                      <a:endParaRPr lang="es-CL" dirty="0"/>
                    </a:p>
                  </a:txBody>
                  <a:tcPr/>
                </a:tc>
                <a:tc>
                  <a:txBody>
                    <a:bodyPr/>
                    <a:lstStyle/>
                    <a:p>
                      <a:r>
                        <a:rPr lang="es-ES" dirty="0"/>
                        <a:t>-1</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A</a:t>
                      </a:r>
                      <a:endParaRPr lang="es-CL" dirty="0"/>
                    </a:p>
                  </a:txBody>
                  <a:tcPr/>
                </a:tc>
                <a:tc>
                  <a:txBody>
                    <a:bodyPr/>
                    <a:lstStyle/>
                    <a:p>
                      <a:r>
                        <a:rPr lang="es-ES" dirty="0"/>
                        <a:t>C</a:t>
                      </a:r>
                      <a:endParaRPr lang="es-CL" dirty="0"/>
                    </a:p>
                  </a:txBody>
                  <a:tcPr/>
                </a:tc>
                <a:tc>
                  <a:txBody>
                    <a:bodyPr/>
                    <a:lstStyle/>
                    <a:p>
                      <a:r>
                        <a:rPr lang="es-ES" dirty="0"/>
                        <a:t>E</a:t>
                      </a:r>
                      <a:endParaRPr lang="es-CL" dirty="0"/>
                    </a:p>
                  </a:txBody>
                  <a:tcPr/>
                </a:tc>
                <a:tc>
                  <a:txBody>
                    <a:bodyPr/>
                    <a:lstStyle/>
                    <a:p>
                      <a:r>
                        <a:rPr lang="es-ES" dirty="0"/>
                        <a:t>E</a:t>
                      </a:r>
                      <a:endParaRPr lang="es-CL" dirty="0"/>
                    </a:p>
                  </a:txBody>
                  <a:tcPr/>
                </a:tc>
                <a:tc>
                  <a:txBody>
                    <a:bodyPr/>
                    <a:lstStyle/>
                    <a:p>
                      <a:r>
                        <a:rPr lang="es-ES" b="0" dirty="0"/>
                        <a:t>G</a:t>
                      </a:r>
                      <a:endParaRPr lang="es-CL" b="0" dirty="0"/>
                    </a:p>
                  </a:txBody>
                  <a:tcPr/>
                </a:tc>
                <a:extLst>
                  <a:ext uri="{0D108BD9-81ED-4DB2-BD59-A6C34878D82A}">
                    <a16:rowId xmlns:a16="http://schemas.microsoft.com/office/drawing/2014/main" val="2284449837"/>
                  </a:ext>
                </a:extLst>
              </a:tr>
              <a:tr h="371576">
                <a:tc>
                  <a:txBody>
                    <a:bodyPr/>
                    <a:lstStyle/>
                    <a:p>
                      <a:r>
                        <a:rPr lang="es-ES" dirty="0"/>
                        <a:t>Dist</a:t>
                      </a:r>
                      <a:endParaRPr lang="es-CL" dirty="0"/>
                    </a:p>
                  </a:txBody>
                  <a:tcPr/>
                </a:tc>
                <a:tc>
                  <a:txBody>
                    <a:bodyPr/>
                    <a:lstStyle/>
                    <a:p>
                      <a:r>
                        <a:rPr lang="es-ES" dirty="0"/>
                        <a:t>0</a:t>
                      </a:r>
                      <a:endParaRPr lang="es-CL" dirty="0"/>
                    </a:p>
                  </a:txBody>
                  <a:tcPr/>
                </a:tc>
                <a:tc>
                  <a:txBody>
                    <a:bodyPr/>
                    <a:lstStyle/>
                    <a:p>
                      <a:r>
                        <a:rPr lang="es-CL" b="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800" b="0" i="0" u="none" strike="noStrike" kern="1200" cap="none" spc="0" normalizeH="0" baseline="0" noProof="0" dirty="0">
                          <a:ln>
                            <a:noFill/>
                          </a:ln>
                          <a:solidFill>
                            <a:prstClr val="black"/>
                          </a:solidFill>
                          <a:effectLst/>
                          <a:uLnTx/>
                          <a:uFillTx/>
                          <a:latin typeface="+mn-lt"/>
                          <a:ea typeface="+mn-ea"/>
                          <a:cs typeface="+mn-cs"/>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t>9</a:t>
                      </a:r>
                      <a:endParaRPr lang="es-CL" b="0" dirty="0"/>
                    </a:p>
                  </a:txBody>
                  <a:tcPr/>
                </a:tc>
                <a:extLst>
                  <a:ext uri="{0D108BD9-81ED-4DB2-BD59-A6C34878D82A}">
                    <a16:rowId xmlns:a16="http://schemas.microsoft.com/office/drawing/2014/main" val="2646874912"/>
                  </a:ext>
                </a:extLst>
              </a:tr>
              <a:tr h="371576">
                <a:tc>
                  <a:txBody>
                    <a:bodyPr/>
                    <a:lstStyle/>
                    <a:p>
                      <a:r>
                        <a:rPr lang="es-ES" dirty="0"/>
                        <a:t>pq</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dirty="0"/>
                        <a:t>-</a:t>
                      </a:r>
                      <a:endParaRPr lang="es-CL" dirty="0"/>
                    </a:p>
                  </a:txBody>
                  <a:tcPr/>
                </a:tc>
                <a:tc>
                  <a:txBody>
                    <a:bodyPr/>
                    <a:lstStyle/>
                    <a:p>
                      <a:r>
                        <a:rPr lang="es-ES" sz="1800" b="0" dirty="0"/>
                        <a:t>-</a:t>
                      </a:r>
                      <a:endParaRPr lang="es-CL" sz="1800" b="0" dirty="0"/>
                    </a:p>
                  </a:txBody>
                  <a:tcPr/>
                </a:tc>
                <a:extLst>
                  <a:ext uri="{0D108BD9-81ED-4DB2-BD59-A6C34878D82A}">
                    <a16:rowId xmlns:a16="http://schemas.microsoft.com/office/drawing/2014/main" val="2543945965"/>
                  </a:ext>
                </a:extLst>
              </a:tr>
            </a:tbl>
          </a:graphicData>
        </a:graphic>
      </p:graphicFrame>
    </p:spTree>
    <p:extLst>
      <p:ext uri="{BB962C8B-B14F-4D97-AF65-F5344CB8AC3E}">
        <p14:creationId xmlns:p14="http://schemas.microsoft.com/office/powerpoint/2010/main" val="39498754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251A65-25E0-98BB-D5FF-97AA0B7431B7}"/>
              </a:ext>
            </a:extLst>
          </p:cNvPr>
          <p:cNvSpPr>
            <a:spLocks noGrp="1"/>
          </p:cNvSpPr>
          <p:nvPr>
            <p:ph type="title"/>
          </p:nvPr>
        </p:nvSpPr>
        <p:spPr/>
        <p:txBody>
          <a:bodyPr/>
          <a:lstStyle/>
          <a:p>
            <a:r>
              <a:rPr lang="es-ES" dirty="0" err="1"/>
              <a:t>like</a:t>
            </a:r>
            <a:r>
              <a:rPr lang="es-ES" dirty="0"/>
              <a:t> para la parte II!!!!!!!</a:t>
            </a:r>
            <a:endParaRPr lang="es-CL" dirty="0"/>
          </a:p>
        </p:txBody>
      </p:sp>
      <p:pic>
        <p:nvPicPr>
          <p:cNvPr id="6" name="Marcador de contenido 5" descr="Perro con una manta azul">
            <a:extLst>
              <a:ext uri="{FF2B5EF4-FFF2-40B4-BE49-F238E27FC236}">
                <a16:creationId xmlns:a16="http://schemas.microsoft.com/office/drawing/2014/main" id="{FC1F8381-27FA-C43A-5AC4-3C912BC3438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22413" y="2570897"/>
            <a:ext cx="4419600" cy="2935405"/>
          </a:xfrm>
        </p:spPr>
      </p:pic>
      <p:pic>
        <p:nvPicPr>
          <p:cNvPr id="8" name="Marcador de contenido 7" descr="Gato con rayas, de pie con las patas delanteras en el alféizar de la ventana interior, mirando por la ventana">
            <a:extLst>
              <a:ext uri="{FF2B5EF4-FFF2-40B4-BE49-F238E27FC236}">
                <a16:creationId xmlns:a16="http://schemas.microsoft.com/office/drawing/2014/main" id="{2A4F6B91-F972-2410-206C-F530309B228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46813" y="2571240"/>
            <a:ext cx="4419600" cy="2934719"/>
          </a:xfrm>
        </p:spPr>
      </p:pic>
    </p:spTree>
    <p:extLst>
      <p:ext uri="{BB962C8B-B14F-4D97-AF65-F5344CB8AC3E}">
        <p14:creationId xmlns:p14="http://schemas.microsoft.com/office/powerpoint/2010/main" val="4057640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Linked List</a:t>
            </a:r>
          </a:p>
        </p:txBody>
      </p:sp>
      <p:graphicFrame>
        <p:nvGraphicFramePr>
          <p:cNvPr id="9" name="Tabla 9">
            <a:extLst>
              <a:ext uri="{FF2B5EF4-FFF2-40B4-BE49-F238E27FC236}">
                <a16:creationId xmlns:a16="http://schemas.microsoft.com/office/drawing/2014/main" id="{1A6727DB-2F89-CD2B-4355-91BBD1B950E3}"/>
              </a:ext>
            </a:extLst>
          </p:cNvPr>
          <p:cNvGraphicFramePr>
            <a:graphicFrameLocks noGrp="1"/>
          </p:cNvGraphicFramePr>
          <p:nvPr>
            <p:ph idx="1"/>
            <p:extLst>
              <p:ext uri="{D42A27DB-BD31-4B8C-83A1-F6EECF244321}">
                <p14:modId xmlns:p14="http://schemas.microsoft.com/office/powerpoint/2010/main" val="1291655807"/>
              </p:ext>
            </p:extLst>
          </p:nvPr>
        </p:nvGraphicFramePr>
        <p:xfrm>
          <a:off x="4726260" y="2060848"/>
          <a:ext cx="5668960" cy="148336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1</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2</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3</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4</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5</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extLst>
                  <a:ext uri="{0D108BD9-81ED-4DB2-BD59-A6C34878D82A}">
                    <a16:rowId xmlns:a16="http://schemas.microsoft.com/office/drawing/2014/main" val="3195028675"/>
                  </a:ext>
                </a:extLst>
              </a:tr>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6</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7</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8</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772816"/>
            <a:ext cx="2743200" cy="4392488"/>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rtl="0"/>
            <a:r>
              <a:rPr lang="es-ES" dirty="0"/>
              <a:t>Una Lista Ligada, o Linked List es una lista en la que, en cada cajón, además del dato que almacena, se guarda también un indicador, que nos dice dónde está almacenado el siguiente dato.</a:t>
            </a:r>
          </a:p>
          <a:p>
            <a:pPr rtl="0"/>
            <a:r>
              <a:rPr lang="es-ES" dirty="0"/>
              <a:t>Esto hace posible seguir añadiendo datos, independiente de su posición, puesto a que solo hace falta que el valor anterior apunte hacia este, y este al siguiente.</a:t>
            </a:r>
          </a:p>
          <a:p>
            <a:pPr rtl="0"/>
            <a:r>
              <a:rPr lang="es-ES" dirty="0"/>
              <a:t>El problema, es que si quieres buscar un dato aquí, debes revisar los indicadores de todos los datos hasta llegar al que buscas.</a:t>
            </a:r>
          </a:p>
        </p:txBody>
      </p:sp>
      <p:cxnSp>
        <p:nvCxnSpPr>
          <p:cNvPr id="4" name="Conector recto de flecha 3">
            <a:extLst>
              <a:ext uri="{FF2B5EF4-FFF2-40B4-BE49-F238E27FC236}">
                <a16:creationId xmlns:a16="http://schemas.microsoft.com/office/drawing/2014/main" id="{BF6A4817-7E0F-3908-D2D5-D9DD4F58BD06}"/>
              </a:ext>
            </a:extLst>
          </p:cNvPr>
          <p:cNvCxnSpPr>
            <a:cxnSpLocks/>
          </p:cNvCxnSpPr>
          <p:nvPr/>
        </p:nvCxnSpPr>
        <p:spPr>
          <a:xfrm>
            <a:off x="6147947" y="2235200"/>
            <a:ext cx="1407398"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80A39638-D302-6D3B-5240-3E263CCDA9A5}"/>
              </a:ext>
            </a:extLst>
          </p:cNvPr>
          <p:cNvCxnSpPr/>
          <p:nvPr/>
        </p:nvCxnSpPr>
        <p:spPr>
          <a:xfrm>
            <a:off x="8181778" y="2239638"/>
            <a:ext cx="216024"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DECAD612-A8BE-0B9C-D5E4-FCA69735D2F2}"/>
              </a:ext>
            </a:extLst>
          </p:cNvPr>
          <p:cNvCxnSpPr/>
          <p:nvPr/>
        </p:nvCxnSpPr>
        <p:spPr>
          <a:xfrm>
            <a:off x="8974732" y="2235200"/>
            <a:ext cx="720080"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AF053503-F75F-1735-8BAA-1DB5C6CA558F}"/>
              </a:ext>
            </a:extLst>
          </p:cNvPr>
          <p:cNvCxnSpPr/>
          <p:nvPr/>
        </p:nvCxnSpPr>
        <p:spPr>
          <a:xfrm>
            <a:off x="9694812" y="2235200"/>
            <a:ext cx="0" cy="185688"/>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C764AD16-8094-A1FB-A992-8512D072FF30}"/>
              </a:ext>
            </a:extLst>
          </p:cNvPr>
          <p:cNvCxnSpPr/>
          <p:nvPr/>
        </p:nvCxnSpPr>
        <p:spPr>
          <a:xfrm flipH="1">
            <a:off x="6526460" y="2420888"/>
            <a:ext cx="3168352"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4DCB9C2D-FB21-E90B-FADF-596212507D91}"/>
              </a:ext>
            </a:extLst>
          </p:cNvPr>
          <p:cNvCxnSpPr/>
          <p:nvPr/>
        </p:nvCxnSpPr>
        <p:spPr>
          <a:xfrm>
            <a:off x="6526460" y="2420888"/>
            <a:ext cx="0" cy="144016"/>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a:extLst>
              <a:ext uri="{FF2B5EF4-FFF2-40B4-BE49-F238E27FC236}">
                <a16:creationId xmlns:a16="http://schemas.microsoft.com/office/drawing/2014/main" id="{AF083DE6-4875-A602-858F-D910A581AC76}"/>
              </a:ext>
            </a:extLst>
          </p:cNvPr>
          <p:cNvCxnSpPr/>
          <p:nvPr/>
        </p:nvCxnSpPr>
        <p:spPr>
          <a:xfrm>
            <a:off x="6872212" y="2617862"/>
            <a:ext cx="2088232"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24" name="Conector recto 23">
            <a:extLst>
              <a:ext uri="{FF2B5EF4-FFF2-40B4-BE49-F238E27FC236}">
                <a16:creationId xmlns:a16="http://schemas.microsoft.com/office/drawing/2014/main" id="{4E1818B0-8D5E-8EAE-AB69-63D270743920}"/>
              </a:ext>
            </a:extLst>
          </p:cNvPr>
          <p:cNvCxnSpPr/>
          <p:nvPr/>
        </p:nvCxnSpPr>
        <p:spPr>
          <a:xfrm>
            <a:off x="9694812" y="2636912"/>
            <a:ext cx="72008"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BB4A19C7-3282-3678-E3DB-13381D799BF0}"/>
              </a:ext>
            </a:extLst>
          </p:cNvPr>
          <p:cNvCxnSpPr>
            <a:cxnSpLocks/>
          </p:cNvCxnSpPr>
          <p:nvPr/>
        </p:nvCxnSpPr>
        <p:spPr>
          <a:xfrm>
            <a:off x="9766820" y="2617862"/>
            <a:ext cx="0" cy="163066"/>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0D038396-3364-9706-0FBE-CFB26B5B8A05}"/>
              </a:ext>
            </a:extLst>
          </p:cNvPr>
          <p:cNvCxnSpPr/>
          <p:nvPr/>
        </p:nvCxnSpPr>
        <p:spPr>
          <a:xfrm flipH="1">
            <a:off x="5734372" y="2780928"/>
            <a:ext cx="4032448"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33" name="Conector recto de flecha 32">
            <a:extLst>
              <a:ext uri="{FF2B5EF4-FFF2-40B4-BE49-F238E27FC236}">
                <a16:creationId xmlns:a16="http://schemas.microsoft.com/office/drawing/2014/main" id="{D4DB7A42-3EFA-4EC2-CB05-C8F473C5F0B1}"/>
              </a:ext>
            </a:extLst>
          </p:cNvPr>
          <p:cNvCxnSpPr/>
          <p:nvPr/>
        </p:nvCxnSpPr>
        <p:spPr>
          <a:xfrm>
            <a:off x="5734372" y="2780928"/>
            <a:ext cx="0" cy="144016"/>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35" name="Conector recto de flecha 34">
            <a:extLst>
              <a:ext uri="{FF2B5EF4-FFF2-40B4-BE49-F238E27FC236}">
                <a16:creationId xmlns:a16="http://schemas.microsoft.com/office/drawing/2014/main" id="{33A8BE05-4E44-00D3-BE27-7F348B69FE60}"/>
              </a:ext>
            </a:extLst>
          </p:cNvPr>
          <p:cNvCxnSpPr/>
          <p:nvPr/>
        </p:nvCxnSpPr>
        <p:spPr>
          <a:xfrm>
            <a:off x="6147947" y="2996952"/>
            <a:ext cx="1407398"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37" name="Conector recto 36">
            <a:extLst>
              <a:ext uri="{FF2B5EF4-FFF2-40B4-BE49-F238E27FC236}">
                <a16:creationId xmlns:a16="http://schemas.microsoft.com/office/drawing/2014/main" id="{37467540-1FAC-0DFA-4C7D-152D862BC685}"/>
              </a:ext>
            </a:extLst>
          </p:cNvPr>
          <p:cNvCxnSpPr/>
          <p:nvPr/>
        </p:nvCxnSpPr>
        <p:spPr>
          <a:xfrm>
            <a:off x="8254652" y="2996952"/>
            <a:ext cx="1008112"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39" name="Conector recto de flecha 38">
            <a:extLst>
              <a:ext uri="{FF2B5EF4-FFF2-40B4-BE49-F238E27FC236}">
                <a16:creationId xmlns:a16="http://schemas.microsoft.com/office/drawing/2014/main" id="{F24D78E5-EE45-4EB6-5DD4-EE5A860C1AFB}"/>
              </a:ext>
            </a:extLst>
          </p:cNvPr>
          <p:cNvCxnSpPr/>
          <p:nvPr/>
        </p:nvCxnSpPr>
        <p:spPr>
          <a:xfrm>
            <a:off x="9262764" y="2996952"/>
            <a:ext cx="0" cy="216024"/>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graphicFrame>
        <p:nvGraphicFramePr>
          <p:cNvPr id="40" name="Tabla 9">
            <a:extLst>
              <a:ext uri="{FF2B5EF4-FFF2-40B4-BE49-F238E27FC236}">
                <a16:creationId xmlns:a16="http://schemas.microsoft.com/office/drawing/2014/main" id="{2F5491DF-08B5-EA26-7D60-06CCAFFB3AE8}"/>
              </a:ext>
            </a:extLst>
          </p:cNvPr>
          <p:cNvGraphicFramePr>
            <a:graphicFrameLocks/>
          </p:cNvGraphicFramePr>
          <p:nvPr>
            <p:extLst>
              <p:ext uri="{D42A27DB-BD31-4B8C-83A1-F6EECF244321}">
                <p14:modId xmlns:p14="http://schemas.microsoft.com/office/powerpoint/2010/main" val="1567598563"/>
              </p:ext>
            </p:extLst>
          </p:nvPr>
        </p:nvGraphicFramePr>
        <p:xfrm>
          <a:off x="4726260" y="4304576"/>
          <a:ext cx="5668960" cy="1539240"/>
        </p:xfrm>
        <a:graphic>
          <a:graphicData uri="http://schemas.openxmlformats.org/drawingml/2006/table">
            <a:tbl>
              <a:tblPr>
                <a:tableStyleId>{638B1855-1B75-4FBE-930C-398BA8C253C6}</a:tableStyleId>
              </a:tblPr>
              <a:tblGrid>
                <a:gridCol w="708620">
                  <a:extLst>
                    <a:ext uri="{9D8B030D-6E8A-4147-A177-3AD203B41FA5}">
                      <a16:colId xmlns:a16="http://schemas.microsoft.com/office/drawing/2014/main" val="999846552"/>
                    </a:ext>
                  </a:extLst>
                </a:gridCol>
                <a:gridCol w="708620">
                  <a:extLst>
                    <a:ext uri="{9D8B030D-6E8A-4147-A177-3AD203B41FA5}">
                      <a16:colId xmlns:a16="http://schemas.microsoft.com/office/drawing/2014/main" val="3110751121"/>
                    </a:ext>
                  </a:extLst>
                </a:gridCol>
                <a:gridCol w="708620">
                  <a:extLst>
                    <a:ext uri="{9D8B030D-6E8A-4147-A177-3AD203B41FA5}">
                      <a16:colId xmlns:a16="http://schemas.microsoft.com/office/drawing/2014/main" val="269017251"/>
                    </a:ext>
                  </a:extLst>
                </a:gridCol>
                <a:gridCol w="708620">
                  <a:extLst>
                    <a:ext uri="{9D8B030D-6E8A-4147-A177-3AD203B41FA5}">
                      <a16:colId xmlns:a16="http://schemas.microsoft.com/office/drawing/2014/main" val="2006812962"/>
                    </a:ext>
                  </a:extLst>
                </a:gridCol>
                <a:gridCol w="708620">
                  <a:extLst>
                    <a:ext uri="{9D8B030D-6E8A-4147-A177-3AD203B41FA5}">
                      <a16:colId xmlns:a16="http://schemas.microsoft.com/office/drawing/2014/main" val="12295634"/>
                    </a:ext>
                  </a:extLst>
                </a:gridCol>
                <a:gridCol w="708620">
                  <a:extLst>
                    <a:ext uri="{9D8B030D-6E8A-4147-A177-3AD203B41FA5}">
                      <a16:colId xmlns:a16="http://schemas.microsoft.com/office/drawing/2014/main" val="3794895817"/>
                    </a:ext>
                  </a:extLst>
                </a:gridCol>
                <a:gridCol w="708620">
                  <a:extLst>
                    <a:ext uri="{9D8B030D-6E8A-4147-A177-3AD203B41FA5}">
                      <a16:colId xmlns:a16="http://schemas.microsoft.com/office/drawing/2014/main" val="1977935627"/>
                    </a:ext>
                  </a:extLst>
                </a:gridCol>
                <a:gridCol w="708620">
                  <a:extLst>
                    <a:ext uri="{9D8B030D-6E8A-4147-A177-3AD203B41FA5}">
                      <a16:colId xmlns:a16="http://schemas.microsoft.com/office/drawing/2014/main" val="3241865120"/>
                    </a:ext>
                  </a:extLst>
                </a:gridCol>
              </a:tblGrid>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1</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rPr>
                        <a:t>Dato 2</a:t>
                      </a:r>
                      <a:endParaRPr kumimoji="0" lang="es-CL" sz="1100" b="0" i="0" u="none" strike="noStrike" kern="1200" cap="none" spc="0" normalizeH="0" baseline="0" noProof="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3</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705129607"/>
                  </a:ext>
                </a:extLst>
              </a:tr>
              <a:tr h="370840">
                <a:tc>
                  <a:txBody>
                    <a:bodyPr/>
                    <a:lstStyle/>
                    <a:p>
                      <a:endParaRPr kumimoji="0" lang="es-CL" sz="1100" b="0" i="0" u="none" strike="noStrike" kern="1200" cap="none" spc="0" normalizeH="0" baseline="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4</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5</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extLst>
                  <a:ext uri="{0D108BD9-81ED-4DB2-BD59-A6C34878D82A}">
                    <a16:rowId xmlns:a16="http://schemas.microsoft.com/office/drawing/2014/main" val="3195028675"/>
                  </a:ext>
                </a:extLst>
              </a:tr>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6</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noFill/>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7</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559585277"/>
                  </a:ext>
                </a:extLst>
              </a:tr>
              <a:tr h="370840">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Nuevo</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tc>
                  <a:txBody>
                    <a:bodyPr/>
                    <a:lstStyle/>
                    <a:p>
                      <a:r>
                        <a:rPr kumimoji="0" lang="es-ES" sz="1100" b="0" i="0" u="none" strike="noStrike" kern="1200" cap="none" spc="0" normalizeH="0" baseline="0" dirty="0">
                          <a:ln>
                            <a:noFill/>
                          </a:ln>
                          <a:solidFill>
                            <a:prstClr val="black"/>
                          </a:solidFill>
                          <a:effectLst/>
                          <a:uLnTx/>
                          <a:uFillTx/>
                          <a:latin typeface="Papyrus" panose="03070502060502030205" pitchFamily="66" charset="0"/>
                          <a:ea typeface="+mn-ea"/>
                          <a:cs typeface="+mn-cs"/>
                        </a:rPr>
                        <a:t>Dato 8</a:t>
                      </a:r>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solidFill>
                      <a:schemeClr val="lt1"/>
                    </a:solidFill>
                  </a:tcPr>
                </a:tc>
                <a:tc>
                  <a:txBody>
                    <a:bodyPr/>
                    <a:lstStyle/>
                    <a:p>
                      <a:endParaRPr kumimoji="0" lang="es-CL" sz="1100" b="0" i="0" u="none" strike="noStrike" kern="1200" cap="none" spc="0" normalizeH="0" baseline="0" dirty="0">
                        <a:ln>
                          <a:noFill/>
                        </a:ln>
                        <a:solidFill>
                          <a:prstClr val="black"/>
                        </a:solidFill>
                        <a:effectLst/>
                        <a:uLnTx/>
                        <a:uFillTx/>
                        <a:latin typeface="Papyrus" panose="03070502060502030205" pitchFamily="66" charset="0"/>
                        <a:ea typeface="+mn-ea"/>
                        <a:cs typeface="+mn-cs"/>
                      </a:endParaRPr>
                    </a:p>
                  </a:txBody>
                  <a:tcPr/>
                </a:tc>
                <a:extLst>
                  <a:ext uri="{0D108BD9-81ED-4DB2-BD59-A6C34878D82A}">
                    <a16:rowId xmlns:a16="http://schemas.microsoft.com/office/drawing/2014/main" val="1515161847"/>
                  </a:ext>
                </a:extLst>
              </a:tr>
            </a:tbl>
          </a:graphicData>
        </a:graphic>
      </p:graphicFrame>
      <p:cxnSp>
        <p:nvCxnSpPr>
          <p:cNvPr id="41" name="Conector recto de flecha 40">
            <a:extLst>
              <a:ext uri="{FF2B5EF4-FFF2-40B4-BE49-F238E27FC236}">
                <a16:creationId xmlns:a16="http://schemas.microsoft.com/office/drawing/2014/main" id="{53283721-F910-9CB1-F91D-FE236D2F85FA}"/>
              </a:ext>
            </a:extLst>
          </p:cNvPr>
          <p:cNvCxnSpPr>
            <a:cxnSpLocks/>
          </p:cNvCxnSpPr>
          <p:nvPr/>
        </p:nvCxnSpPr>
        <p:spPr>
          <a:xfrm>
            <a:off x="6147947" y="4478928"/>
            <a:ext cx="1407398"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93DB2424-A60A-10E7-AFEA-9704B857C50D}"/>
              </a:ext>
            </a:extLst>
          </p:cNvPr>
          <p:cNvCxnSpPr/>
          <p:nvPr/>
        </p:nvCxnSpPr>
        <p:spPr>
          <a:xfrm>
            <a:off x="8181778" y="4483366"/>
            <a:ext cx="216024"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42">
            <a:extLst>
              <a:ext uri="{FF2B5EF4-FFF2-40B4-BE49-F238E27FC236}">
                <a16:creationId xmlns:a16="http://schemas.microsoft.com/office/drawing/2014/main" id="{D773971C-770F-2C0B-98E7-16A06D8AF3A3}"/>
              </a:ext>
            </a:extLst>
          </p:cNvPr>
          <p:cNvCxnSpPr/>
          <p:nvPr/>
        </p:nvCxnSpPr>
        <p:spPr>
          <a:xfrm>
            <a:off x="8974732" y="4478928"/>
            <a:ext cx="720080"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1B464968-A11A-F57D-9425-C1F02E799C57}"/>
              </a:ext>
            </a:extLst>
          </p:cNvPr>
          <p:cNvCxnSpPr/>
          <p:nvPr/>
        </p:nvCxnSpPr>
        <p:spPr>
          <a:xfrm>
            <a:off x="9694812" y="4478928"/>
            <a:ext cx="0" cy="185688"/>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E4760E2C-AC57-41AE-D4D5-94A9B5A654A2}"/>
              </a:ext>
            </a:extLst>
          </p:cNvPr>
          <p:cNvCxnSpPr/>
          <p:nvPr/>
        </p:nvCxnSpPr>
        <p:spPr>
          <a:xfrm flipH="1">
            <a:off x="6526460" y="4664616"/>
            <a:ext cx="3168352"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39856E47-A1B9-00AD-D9A0-9638DEC5A906}"/>
              </a:ext>
            </a:extLst>
          </p:cNvPr>
          <p:cNvCxnSpPr/>
          <p:nvPr/>
        </p:nvCxnSpPr>
        <p:spPr>
          <a:xfrm>
            <a:off x="6526460" y="4664616"/>
            <a:ext cx="0" cy="144016"/>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24A38520-E460-7BB3-7D2C-A2972F40B8A3}"/>
              </a:ext>
            </a:extLst>
          </p:cNvPr>
          <p:cNvCxnSpPr/>
          <p:nvPr/>
        </p:nvCxnSpPr>
        <p:spPr>
          <a:xfrm>
            <a:off x="6872212" y="4861590"/>
            <a:ext cx="2088232"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47">
            <a:extLst>
              <a:ext uri="{FF2B5EF4-FFF2-40B4-BE49-F238E27FC236}">
                <a16:creationId xmlns:a16="http://schemas.microsoft.com/office/drawing/2014/main" id="{A8CE0245-6FF4-B911-AB1B-2CCE6209B493}"/>
              </a:ext>
            </a:extLst>
          </p:cNvPr>
          <p:cNvCxnSpPr/>
          <p:nvPr/>
        </p:nvCxnSpPr>
        <p:spPr>
          <a:xfrm>
            <a:off x="9694812" y="4880640"/>
            <a:ext cx="72008"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49" name="Conector recto 48">
            <a:extLst>
              <a:ext uri="{FF2B5EF4-FFF2-40B4-BE49-F238E27FC236}">
                <a16:creationId xmlns:a16="http://schemas.microsoft.com/office/drawing/2014/main" id="{7FBDAA3B-3365-5A1C-61F5-29164F6A862C}"/>
              </a:ext>
            </a:extLst>
          </p:cNvPr>
          <p:cNvCxnSpPr>
            <a:cxnSpLocks/>
          </p:cNvCxnSpPr>
          <p:nvPr/>
        </p:nvCxnSpPr>
        <p:spPr>
          <a:xfrm>
            <a:off x="9766820" y="4880640"/>
            <a:ext cx="0" cy="144016"/>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50" name="Conector recto 49">
            <a:extLst>
              <a:ext uri="{FF2B5EF4-FFF2-40B4-BE49-F238E27FC236}">
                <a16:creationId xmlns:a16="http://schemas.microsoft.com/office/drawing/2014/main" id="{F0D9488F-31F3-6904-DD7B-402AA14CF4B9}"/>
              </a:ext>
            </a:extLst>
          </p:cNvPr>
          <p:cNvCxnSpPr>
            <a:cxnSpLocks/>
          </p:cNvCxnSpPr>
          <p:nvPr/>
        </p:nvCxnSpPr>
        <p:spPr>
          <a:xfrm flipH="1">
            <a:off x="5734372" y="5024656"/>
            <a:ext cx="4032448"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51" name="Conector recto de flecha 50">
            <a:extLst>
              <a:ext uri="{FF2B5EF4-FFF2-40B4-BE49-F238E27FC236}">
                <a16:creationId xmlns:a16="http://schemas.microsoft.com/office/drawing/2014/main" id="{08A346E9-F1F7-061D-C484-3274519686B9}"/>
              </a:ext>
            </a:extLst>
          </p:cNvPr>
          <p:cNvCxnSpPr/>
          <p:nvPr/>
        </p:nvCxnSpPr>
        <p:spPr>
          <a:xfrm>
            <a:off x="5734372" y="5024656"/>
            <a:ext cx="0" cy="144016"/>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52" name="Conector recto de flecha 51">
            <a:extLst>
              <a:ext uri="{FF2B5EF4-FFF2-40B4-BE49-F238E27FC236}">
                <a16:creationId xmlns:a16="http://schemas.microsoft.com/office/drawing/2014/main" id="{9FC8C6F3-63B3-A72D-41CA-66786931E4AE}"/>
              </a:ext>
            </a:extLst>
          </p:cNvPr>
          <p:cNvCxnSpPr/>
          <p:nvPr/>
        </p:nvCxnSpPr>
        <p:spPr>
          <a:xfrm>
            <a:off x="6147947" y="5240680"/>
            <a:ext cx="1407398" cy="0"/>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53" name="Conector recto 52">
            <a:extLst>
              <a:ext uri="{FF2B5EF4-FFF2-40B4-BE49-F238E27FC236}">
                <a16:creationId xmlns:a16="http://schemas.microsoft.com/office/drawing/2014/main" id="{5D6EAF4F-F989-E7C5-078D-1461A6204880}"/>
              </a:ext>
            </a:extLst>
          </p:cNvPr>
          <p:cNvCxnSpPr>
            <a:cxnSpLocks/>
          </p:cNvCxnSpPr>
          <p:nvPr/>
        </p:nvCxnSpPr>
        <p:spPr>
          <a:xfrm>
            <a:off x="8254652" y="5240680"/>
            <a:ext cx="216024"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6504344C-8FEB-CE26-BD52-2C6BEED905EA}"/>
              </a:ext>
            </a:extLst>
          </p:cNvPr>
          <p:cNvCxnSpPr/>
          <p:nvPr/>
        </p:nvCxnSpPr>
        <p:spPr>
          <a:xfrm>
            <a:off x="9262764" y="5240680"/>
            <a:ext cx="0" cy="216024"/>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cxnSp>
        <p:nvCxnSpPr>
          <p:cNvPr id="61" name="Conector recto 60">
            <a:extLst>
              <a:ext uri="{FF2B5EF4-FFF2-40B4-BE49-F238E27FC236}">
                <a16:creationId xmlns:a16="http://schemas.microsoft.com/office/drawing/2014/main" id="{7ED625DE-9324-C8AD-38C5-260DE729FB59}"/>
              </a:ext>
            </a:extLst>
          </p:cNvPr>
          <p:cNvCxnSpPr>
            <a:cxnSpLocks/>
          </p:cNvCxnSpPr>
          <p:nvPr/>
        </p:nvCxnSpPr>
        <p:spPr>
          <a:xfrm flipH="1">
            <a:off x="6454452" y="5411768"/>
            <a:ext cx="2016224" cy="0"/>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63" name="Conector recto 62">
            <a:extLst>
              <a:ext uri="{FF2B5EF4-FFF2-40B4-BE49-F238E27FC236}">
                <a16:creationId xmlns:a16="http://schemas.microsoft.com/office/drawing/2014/main" id="{8C6BFAE3-1433-DD32-9BCC-E1658072F43D}"/>
              </a:ext>
            </a:extLst>
          </p:cNvPr>
          <p:cNvCxnSpPr>
            <a:cxnSpLocks/>
          </p:cNvCxnSpPr>
          <p:nvPr/>
        </p:nvCxnSpPr>
        <p:spPr>
          <a:xfrm>
            <a:off x="8470676" y="5240680"/>
            <a:ext cx="0" cy="163066"/>
          </a:xfrm>
          <a:prstGeom prst="line">
            <a:avLst/>
          </a:prstGeom>
          <a:ln w="31750" cap="flat" cmpd="sng">
            <a:solidFill>
              <a:schemeClr val="accent6">
                <a:lumMod val="75000"/>
              </a:schemeClr>
            </a:solidFill>
            <a:prstDash val="solid"/>
            <a:miter lim="800000"/>
            <a:tailEnd type="none"/>
          </a:ln>
        </p:spPr>
        <p:style>
          <a:lnRef idx="1">
            <a:schemeClr val="accent1"/>
          </a:lnRef>
          <a:fillRef idx="0">
            <a:schemeClr val="accent1"/>
          </a:fillRef>
          <a:effectRef idx="0">
            <a:schemeClr val="accent1"/>
          </a:effectRef>
          <a:fontRef idx="minor">
            <a:schemeClr val="tx1"/>
          </a:fontRef>
        </p:style>
      </p:cxnSp>
      <p:cxnSp>
        <p:nvCxnSpPr>
          <p:cNvPr id="65" name="Conector recto de flecha 64">
            <a:extLst>
              <a:ext uri="{FF2B5EF4-FFF2-40B4-BE49-F238E27FC236}">
                <a16:creationId xmlns:a16="http://schemas.microsoft.com/office/drawing/2014/main" id="{DE147CD1-EAD2-3C94-266F-CC0E6D85EDB3}"/>
              </a:ext>
            </a:extLst>
          </p:cNvPr>
          <p:cNvCxnSpPr/>
          <p:nvPr/>
        </p:nvCxnSpPr>
        <p:spPr>
          <a:xfrm>
            <a:off x="6466204" y="5411768"/>
            <a:ext cx="0" cy="144016"/>
          </a:xfrm>
          <a:prstGeom prst="straightConnector1">
            <a:avLst/>
          </a:prstGeom>
          <a:ln w="31750" cap="flat" cmpd="sng">
            <a:solidFill>
              <a:schemeClr val="accent6">
                <a:lumMod val="75000"/>
              </a:schemeClr>
            </a:solidFill>
            <a:prstDash val="solid"/>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2968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Stack</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772816"/>
            <a:ext cx="2743200" cy="4968552"/>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rtl="0"/>
            <a:r>
              <a:rPr lang="es-ES" dirty="0"/>
              <a:t>El Stack es un tipo de lista, en el que colocas los datos uno sobre el otro, y solo puedes leer el último dato que añadiste. Por lo que solo permite 2 acciones:</a:t>
            </a:r>
          </a:p>
          <a:p>
            <a:pPr rtl="0"/>
            <a:r>
              <a:rPr lang="es-ES" dirty="0"/>
              <a:t>El “Push”, y el “Pop”</a:t>
            </a:r>
          </a:p>
          <a:p>
            <a:pPr rtl="0"/>
            <a:r>
              <a:rPr lang="es-ES" dirty="0"/>
              <a:t>Con el Push, colocas el dato sobre todos los datos anteriores en el Stack.</a:t>
            </a:r>
          </a:p>
          <a:p>
            <a:pPr rtl="0"/>
            <a:r>
              <a:rPr lang="es-ES" dirty="0"/>
              <a:t>Y el Pop, te permite retirar y leer el último dato del Stack.</a:t>
            </a:r>
          </a:p>
          <a:p>
            <a:pPr rtl="0"/>
            <a:r>
              <a:rPr lang="es-ES" dirty="0"/>
              <a:t>Esto lo hace rápido, pero para llegar al primer dato que añadiste, siempre debes retirar todos los datos siguientes. Esto también, hace consumir mucha memoria de tu computador.</a:t>
            </a:r>
          </a:p>
          <a:p>
            <a:pPr rtl="0"/>
            <a:r>
              <a:rPr lang="es-ES" dirty="0"/>
              <a:t>Un ejemplo de Stack, son las funciones recursivas, en la que colocas una función sobre si misma, hasta llegar al caso base y removerlas una por una</a:t>
            </a:r>
          </a:p>
        </p:txBody>
      </p:sp>
      <p:graphicFrame>
        <p:nvGraphicFramePr>
          <p:cNvPr id="7" name="Tabla 7">
            <a:extLst>
              <a:ext uri="{FF2B5EF4-FFF2-40B4-BE49-F238E27FC236}">
                <a16:creationId xmlns:a16="http://schemas.microsoft.com/office/drawing/2014/main" id="{7057DE36-6965-99B5-2D8F-808D92A91211}"/>
              </a:ext>
            </a:extLst>
          </p:cNvPr>
          <p:cNvGraphicFramePr>
            <a:graphicFrameLocks noGrp="1"/>
          </p:cNvGraphicFramePr>
          <p:nvPr>
            <p:ph idx="1"/>
            <p:extLst>
              <p:ext uri="{D42A27DB-BD31-4B8C-83A1-F6EECF244321}">
                <p14:modId xmlns:p14="http://schemas.microsoft.com/office/powerpoint/2010/main" val="3213260638"/>
              </p:ext>
            </p:extLst>
          </p:nvPr>
        </p:nvGraphicFramePr>
        <p:xfrm>
          <a:off x="4722812" y="1988860"/>
          <a:ext cx="2743200" cy="3708400"/>
        </p:xfrm>
        <a:graphic>
          <a:graphicData uri="http://schemas.openxmlformats.org/drawingml/2006/table">
            <a:tbl>
              <a:tblPr firstRow="1" bandRow="1">
                <a:tableStyleId>{8EC20E35-A176-4012-BC5E-935CFFF8708E}</a:tableStyleId>
              </a:tblPr>
              <a:tblGrid>
                <a:gridCol w="2743200">
                  <a:extLst>
                    <a:ext uri="{9D8B030D-6E8A-4147-A177-3AD203B41FA5}">
                      <a16:colId xmlns:a16="http://schemas.microsoft.com/office/drawing/2014/main" val="2794478933"/>
                    </a:ext>
                  </a:extLst>
                </a:gridCol>
              </a:tblGrid>
              <a:tr h="370840">
                <a:tc>
                  <a:txBody>
                    <a:bodyPr/>
                    <a:lstStyle/>
                    <a:p>
                      <a:endParaRPr lang="es-CL" dirty="0"/>
                    </a:p>
                  </a:txBody>
                  <a:tcPr/>
                </a:tc>
                <a:extLst>
                  <a:ext uri="{0D108BD9-81ED-4DB2-BD59-A6C34878D82A}">
                    <a16:rowId xmlns:a16="http://schemas.microsoft.com/office/drawing/2014/main" val="1382216224"/>
                  </a:ext>
                </a:extLst>
              </a:tr>
              <a:tr h="370840">
                <a:tc>
                  <a:txBody>
                    <a:bodyPr/>
                    <a:lstStyle/>
                    <a:p>
                      <a:endParaRPr lang="es-CL" dirty="0"/>
                    </a:p>
                  </a:txBody>
                  <a:tcPr/>
                </a:tc>
                <a:extLst>
                  <a:ext uri="{0D108BD9-81ED-4DB2-BD59-A6C34878D82A}">
                    <a16:rowId xmlns:a16="http://schemas.microsoft.com/office/drawing/2014/main" val="4012863386"/>
                  </a:ext>
                </a:extLst>
              </a:tr>
              <a:tr h="370840">
                <a:tc>
                  <a:txBody>
                    <a:bodyPr/>
                    <a:lstStyle/>
                    <a:p>
                      <a:endParaRPr lang="es-CL"/>
                    </a:p>
                  </a:txBody>
                  <a:tcPr/>
                </a:tc>
                <a:extLst>
                  <a:ext uri="{0D108BD9-81ED-4DB2-BD59-A6C34878D82A}">
                    <a16:rowId xmlns:a16="http://schemas.microsoft.com/office/drawing/2014/main" val="1818453103"/>
                  </a:ext>
                </a:extLst>
              </a:tr>
              <a:tr h="370840">
                <a:tc>
                  <a:txBody>
                    <a:bodyPr/>
                    <a:lstStyle/>
                    <a:p>
                      <a:endParaRPr lang="es-CL" dirty="0"/>
                    </a:p>
                  </a:txBody>
                  <a:tcPr/>
                </a:tc>
                <a:extLst>
                  <a:ext uri="{0D108BD9-81ED-4DB2-BD59-A6C34878D82A}">
                    <a16:rowId xmlns:a16="http://schemas.microsoft.com/office/drawing/2014/main" val="79363139"/>
                  </a:ext>
                </a:extLst>
              </a:tr>
              <a:tr h="370840">
                <a:tc>
                  <a:txBody>
                    <a:bodyPr/>
                    <a:lstStyle/>
                    <a:p>
                      <a:r>
                        <a:rPr lang="es-ES" dirty="0"/>
                        <a:t>Dato más nuevo</a:t>
                      </a:r>
                      <a:endParaRPr lang="es-CL" dirty="0"/>
                    </a:p>
                  </a:txBody>
                  <a:tcPr/>
                </a:tc>
                <a:extLst>
                  <a:ext uri="{0D108BD9-81ED-4DB2-BD59-A6C34878D82A}">
                    <a16:rowId xmlns:a16="http://schemas.microsoft.com/office/drawing/2014/main" val="1798900453"/>
                  </a:ext>
                </a:extLst>
              </a:tr>
              <a:tr h="370840">
                <a:tc>
                  <a:txBody>
                    <a:bodyPr/>
                    <a:lstStyle/>
                    <a:p>
                      <a:r>
                        <a:rPr lang="es-ES" dirty="0"/>
                        <a:t>Datos</a:t>
                      </a:r>
                      <a:endParaRPr lang="es-CL" dirty="0"/>
                    </a:p>
                  </a:txBody>
                  <a:tcPr/>
                </a:tc>
                <a:extLst>
                  <a:ext uri="{0D108BD9-81ED-4DB2-BD59-A6C34878D82A}">
                    <a16:rowId xmlns:a16="http://schemas.microsoft.com/office/drawing/2014/main" val="158743081"/>
                  </a:ext>
                </a:extLst>
              </a:tr>
              <a:tr h="370840">
                <a:tc>
                  <a:txBody>
                    <a:bodyPr/>
                    <a:lstStyle/>
                    <a:p>
                      <a:r>
                        <a:rPr lang="es-ES" dirty="0"/>
                        <a:t>Datos</a:t>
                      </a:r>
                      <a:endParaRPr lang="es-CL" dirty="0"/>
                    </a:p>
                  </a:txBody>
                  <a:tcPr/>
                </a:tc>
                <a:extLst>
                  <a:ext uri="{0D108BD9-81ED-4DB2-BD59-A6C34878D82A}">
                    <a16:rowId xmlns:a16="http://schemas.microsoft.com/office/drawing/2014/main" val="3149778968"/>
                  </a:ext>
                </a:extLst>
              </a:tr>
              <a:tr h="370840">
                <a:tc>
                  <a:txBody>
                    <a:bodyPr/>
                    <a:lstStyle/>
                    <a:p>
                      <a:r>
                        <a:rPr lang="es-ES" dirty="0"/>
                        <a:t>Datos</a:t>
                      </a:r>
                      <a:endParaRPr lang="es-CL" dirty="0"/>
                    </a:p>
                  </a:txBody>
                  <a:tcPr/>
                </a:tc>
                <a:extLst>
                  <a:ext uri="{0D108BD9-81ED-4DB2-BD59-A6C34878D82A}">
                    <a16:rowId xmlns:a16="http://schemas.microsoft.com/office/drawing/2014/main" val="934351202"/>
                  </a:ext>
                </a:extLst>
              </a:tr>
              <a:tr h="370840">
                <a:tc>
                  <a:txBody>
                    <a:bodyPr/>
                    <a:lstStyle/>
                    <a:p>
                      <a:r>
                        <a:rPr lang="es-ES" dirty="0"/>
                        <a:t>Datos</a:t>
                      </a:r>
                      <a:endParaRPr lang="es-CL" dirty="0"/>
                    </a:p>
                  </a:txBody>
                  <a:tcPr/>
                </a:tc>
                <a:extLst>
                  <a:ext uri="{0D108BD9-81ED-4DB2-BD59-A6C34878D82A}">
                    <a16:rowId xmlns:a16="http://schemas.microsoft.com/office/drawing/2014/main" val="681332705"/>
                  </a:ext>
                </a:extLst>
              </a:tr>
              <a:tr h="370840">
                <a:tc>
                  <a:txBody>
                    <a:bodyPr/>
                    <a:lstStyle/>
                    <a:p>
                      <a:r>
                        <a:rPr lang="es-ES" dirty="0"/>
                        <a:t>Dato más antiguo</a:t>
                      </a:r>
                      <a:endParaRPr lang="es-CL" dirty="0"/>
                    </a:p>
                  </a:txBody>
                  <a:tcPr/>
                </a:tc>
                <a:extLst>
                  <a:ext uri="{0D108BD9-81ED-4DB2-BD59-A6C34878D82A}">
                    <a16:rowId xmlns:a16="http://schemas.microsoft.com/office/drawing/2014/main" val="3986248443"/>
                  </a:ext>
                </a:extLst>
              </a:tr>
            </a:tbl>
          </a:graphicData>
        </a:graphic>
      </p:graphicFrame>
      <p:graphicFrame>
        <p:nvGraphicFramePr>
          <p:cNvPr id="3" name="Tabla 7">
            <a:extLst>
              <a:ext uri="{FF2B5EF4-FFF2-40B4-BE49-F238E27FC236}">
                <a16:creationId xmlns:a16="http://schemas.microsoft.com/office/drawing/2014/main" id="{0B726501-D809-F512-F6EC-EFC661CFB1F0}"/>
              </a:ext>
            </a:extLst>
          </p:cNvPr>
          <p:cNvGraphicFramePr>
            <a:graphicFrameLocks/>
          </p:cNvGraphicFramePr>
          <p:nvPr>
            <p:extLst>
              <p:ext uri="{D42A27DB-BD31-4B8C-83A1-F6EECF244321}">
                <p14:modId xmlns:p14="http://schemas.microsoft.com/office/powerpoint/2010/main" val="3807765594"/>
              </p:ext>
            </p:extLst>
          </p:nvPr>
        </p:nvGraphicFramePr>
        <p:xfrm>
          <a:off x="7678588" y="1988840"/>
          <a:ext cx="2743200" cy="3708400"/>
        </p:xfrm>
        <a:graphic>
          <a:graphicData uri="http://schemas.openxmlformats.org/drawingml/2006/table">
            <a:tbl>
              <a:tblPr firstRow="1" bandRow="1">
                <a:tableStyleId>{8EC20E35-A176-4012-BC5E-935CFFF8708E}</a:tableStyleId>
              </a:tblPr>
              <a:tblGrid>
                <a:gridCol w="2743200">
                  <a:extLst>
                    <a:ext uri="{9D8B030D-6E8A-4147-A177-3AD203B41FA5}">
                      <a16:colId xmlns:a16="http://schemas.microsoft.com/office/drawing/2014/main" val="2794478933"/>
                    </a:ext>
                  </a:extLst>
                </a:gridCol>
              </a:tblGrid>
              <a:tr h="370840">
                <a:tc>
                  <a:txBody>
                    <a:bodyPr/>
                    <a:lstStyle/>
                    <a:p>
                      <a:endParaRPr lang="es-CL" dirty="0"/>
                    </a:p>
                  </a:txBody>
                  <a:tcPr/>
                </a:tc>
                <a:extLst>
                  <a:ext uri="{0D108BD9-81ED-4DB2-BD59-A6C34878D82A}">
                    <a16:rowId xmlns:a16="http://schemas.microsoft.com/office/drawing/2014/main" val="1382216224"/>
                  </a:ext>
                </a:extLst>
              </a:tr>
              <a:tr h="370840">
                <a:tc>
                  <a:txBody>
                    <a:bodyPr/>
                    <a:lstStyle/>
                    <a:p>
                      <a:endParaRPr lang="es-CL" dirty="0"/>
                    </a:p>
                  </a:txBody>
                  <a:tcPr/>
                </a:tc>
                <a:extLst>
                  <a:ext uri="{0D108BD9-81ED-4DB2-BD59-A6C34878D82A}">
                    <a16:rowId xmlns:a16="http://schemas.microsoft.com/office/drawing/2014/main" val="4012863386"/>
                  </a:ext>
                </a:extLst>
              </a:tr>
              <a:tr h="370840">
                <a:tc>
                  <a:txBody>
                    <a:bodyPr/>
                    <a:lstStyle/>
                    <a:p>
                      <a:endParaRPr lang="es-CL"/>
                    </a:p>
                  </a:txBody>
                  <a:tcPr/>
                </a:tc>
                <a:extLst>
                  <a:ext uri="{0D108BD9-81ED-4DB2-BD59-A6C34878D82A}">
                    <a16:rowId xmlns:a16="http://schemas.microsoft.com/office/drawing/2014/main" val="1818453103"/>
                  </a:ext>
                </a:extLst>
              </a:tr>
              <a:tr h="370840">
                <a:tc>
                  <a:txBody>
                    <a:bodyPr/>
                    <a:lstStyle/>
                    <a:p>
                      <a:endParaRPr lang="es-CL"/>
                    </a:p>
                  </a:txBody>
                  <a:tcPr/>
                </a:tc>
                <a:extLst>
                  <a:ext uri="{0D108BD9-81ED-4DB2-BD59-A6C34878D82A}">
                    <a16:rowId xmlns:a16="http://schemas.microsoft.com/office/drawing/2014/main" val="79363139"/>
                  </a:ext>
                </a:extLst>
              </a:tr>
              <a:tr h="370840">
                <a:tc>
                  <a:txBody>
                    <a:bodyPr/>
                    <a:lstStyle/>
                    <a:p>
                      <a:endParaRPr lang="es-CL" dirty="0"/>
                    </a:p>
                  </a:txBody>
                  <a:tcPr/>
                </a:tc>
                <a:extLst>
                  <a:ext uri="{0D108BD9-81ED-4DB2-BD59-A6C34878D82A}">
                    <a16:rowId xmlns:a16="http://schemas.microsoft.com/office/drawing/2014/main" val="1798900453"/>
                  </a:ext>
                </a:extLst>
              </a:tr>
              <a:tr h="370840">
                <a:tc>
                  <a:txBody>
                    <a:bodyPr/>
                    <a:lstStyle/>
                    <a:p>
                      <a:r>
                        <a:rPr lang="es-ES" dirty="0"/>
                        <a:t>Siguiente dato</a:t>
                      </a:r>
                      <a:endParaRPr lang="es-CL" dirty="0"/>
                    </a:p>
                  </a:txBody>
                  <a:tcPr/>
                </a:tc>
                <a:extLst>
                  <a:ext uri="{0D108BD9-81ED-4DB2-BD59-A6C34878D82A}">
                    <a16:rowId xmlns:a16="http://schemas.microsoft.com/office/drawing/2014/main" val="158743081"/>
                  </a:ext>
                </a:extLst>
              </a:tr>
              <a:tr h="370840">
                <a:tc>
                  <a:txBody>
                    <a:bodyPr/>
                    <a:lstStyle/>
                    <a:p>
                      <a:r>
                        <a:rPr lang="es-ES" dirty="0"/>
                        <a:t>Datos</a:t>
                      </a:r>
                      <a:endParaRPr lang="es-CL" dirty="0"/>
                    </a:p>
                  </a:txBody>
                  <a:tcPr/>
                </a:tc>
                <a:extLst>
                  <a:ext uri="{0D108BD9-81ED-4DB2-BD59-A6C34878D82A}">
                    <a16:rowId xmlns:a16="http://schemas.microsoft.com/office/drawing/2014/main" val="3149778968"/>
                  </a:ext>
                </a:extLst>
              </a:tr>
              <a:tr h="370840">
                <a:tc>
                  <a:txBody>
                    <a:bodyPr/>
                    <a:lstStyle/>
                    <a:p>
                      <a:r>
                        <a:rPr lang="es-ES" dirty="0"/>
                        <a:t>Datos</a:t>
                      </a:r>
                      <a:endParaRPr lang="es-CL" dirty="0"/>
                    </a:p>
                  </a:txBody>
                  <a:tcPr/>
                </a:tc>
                <a:extLst>
                  <a:ext uri="{0D108BD9-81ED-4DB2-BD59-A6C34878D82A}">
                    <a16:rowId xmlns:a16="http://schemas.microsoft.com/office/drawing/2014/main" val="934351202"/>
                  </a:ext>
                </a:extLst>
              </a:tr>
              <a:tr h="370840">
                <a:tc>
                  <a:txBody>
                    <a:bodyPr/>
                    <a:lstStyle/>
                    <a:p>
                      <a:r>
                        <a:rPr lang="es-ES" dirty="0"/>
                        <a:t>Datos</a:t>
                      </a:r>
                      <a:endParaRPr lang="es-CL" dirty="0"/>
                    </a:p>
                  </a:txBody>
                  <a:tcPr/>
                </a:tc>
                <a:extLst>
                  <a:ext uri="{0D108BD9-81ED-4DB2-BD59-A6C34878D82A}">
                    <a16:rowId xmlns:a16="http://schemas.microsoft.com/office/drawing/2014/main" val="681332705"/>
                  </a:ext>
                </a:extLst>
              </a:tr>
              <a:tr h="370840">
                <a:tc>
                  <a:txBody>
                    <a:bodyPr/>
                    <a:lstStyle/>
                    <a:p>
                      <a:r>
                        <a:rPr lang="es-ES" dirty="0"/>
                        <a:t>Dato más antiguo</a:t>
                      </a:r>
                      <a:endParaRPr lang="es-CL" dirty="0"/>
                    </a:p>
                  </a:txBody>
                  <a:tcPr/>
                </a:tc>
                <a:extLst>
                  <a:ext uri="{0D108BD9-81ED-4DB2-BD59-A6C34878D82A}">
                    <a16:rowId xmlns:a16="http://schemas.microsoft.com/office/drawing/2014/main" val="3986248443"/>
                  </a:ext>
                </a:extLst>
              </a:tr>
            </a:tbl>
          </a:graphicData>
        </a:graphic>
      </p:graphicFrame>
      <p:sp>
        <p:nvSpPr>
          <p:cNvPr id="4" name="Rectángulo 3">
            <a:extLst>
              <a:ext uri="{FF2B5EF4-FFF2-40B4-BE49-F238E27FC236}">
                <a16:creationId xmlns:a16="http://schemas.microsoft.com/office/drawing/2014/main" id="{C3BC3585-EC01-AF1D-7218-CFCC8F49C7A1}"/>
              </a:ext>
            </a:extLst>
          </p:cNvPr>
          <p:cNvSpPr/>
          <p:nvPr/>
        </p:nvSpPr>
        <p:spPr>
          <a:xfrm>
            <a:off x="6681575" y="2919710"/>
            <a:ext cx="1781450" cy="923330"/>
          </a:xfrm>
          <a:prstGeom prst="rect">
            <a:avLst/>
          </a:prstGeom>
          <a:noFill/>
        </p:spPr>
        <p:txBody>
          <a:bodyPr wrap="none" lIns="91440" tIns="45720" rIns="91440" bIns="45720">
            <a:spAutoFit/>
          </a:bodyPr>
          <a:lstStyle/>
          <a:p>
            <a:pPr algn="ctr"/>
            <a:r>
              <a:rPr lang="es-E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 O P</a:t>
            </a:r>
          </a:p>
        </p:txBody>
      </p:sp>
    </p:spTree>
    <p:extLst>
      <p:ext uri="{BB962C8B-B14F-4D97-AF65-F5344CB8AC3E}">
        <p14:creationId xmlns:p14="http://schemas.microsoft.com/office/powerpoint/2010/main" val="9099578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Hash</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772816"/>
            <a:ext cx="2743200" cy="496855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sz="1600" dirty="0"/>
              <a:t>Para definir la tabla de Hash, primero necesitamos saber que es un Hash.</a:t>
            </a:r>
          </a:p>
          <a:p>
            <a:pPr>
              <a:lnSpc>
                <a:spcPct val="90000"/>
              </a:lnSpc>
            </a:pPr>
            <a:r>
              <a:rPr lang="es-MX" sz="1600" dirty="0"/>
              <a:t>Un Hash, es un tipo de función, que al entregarle una palabra (Tipo String), nos devuelve un valor numérico.</a:t>
            </a:r>
          </a:p>
          <a:p>
            <a:pPr>
              <a:lnSpc>
                <a:spcPct val="90000"/>
              </a:lnSpc>
            </a:pPr>
            <a:r>
              <a:rPr lang="es-MX" sz="1600" dirty="0"/>
              <a:t>Es importante que la función debe ser consistente, y siempre devolver el mismo valor numérico si le es aplicado el mismo String. No debe variar el resultado si recibe lo mismo.</a:t>
            </a:r>
          </a:p>
          <a:p>
            <a:pPr>
              <a:lnSpc>
                <a:spcPct val="90000"/>
              </a:lnSpc>
            </a:pPr>
            <a:r>
              <a:rPr lang="es-CL" sz="1600" dirty="0"/>
              <a:t>Además, no tiene valores numéricos infinitos, aunque si debe ser capaz de recibir infinitos Strings.</a:t>
            </a:r>
          </a:p>
        </p:txBody>
      </p:sp>
      <p:sp>
        <p:nvSpPr>
          <p:cNvPr id="3" name="Nube 2">
            <a:extLst>
              <a:ext uri="{FF2B5EF4-FFF2-40B4-BE49-F238E27FC236}">
                <a16:creationId xmlns:a16="http://schemas.microsoft.com/office/drawing/2014/main" id="{2914B944-C848-939F-58A1-3693769DD697}"/>
              </a:ext>
            </a:extLst>
          </p:cNvPr>
          <p:cNvSpPr/>
          <p:nvPr/>
        </p:nvSpPr>
        <p:spPr>
          <a:xfrm>
            <a:off x="6382444" y="2852936"/>
            <a:ext cx="2743200" cy="1800200"/>
          </a:xfrm>
          <a:prstGeom prst="cloud">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s-ES" b="1" dirty="0">
                <a:latin typeface="Arial Rounded MT Bold" panose="020F0704030504030204" pitchFamily="34" charset="0"/>
              </a:rPr>
              <a:t>H a s h</a:t>
            </a:r>
            <a:endParaRPr lang="es-CL" b="1" dirty="0">
              <a:latin typeface="Arial Rounded MT Bold" panose="020F0704030504030204" pitchFamily="34" charset="0"/>
            </a:endParaRPr>
          </a:p>
        </p:txBody>
      </p:sp>
      <p:sp>
        <p:nvSpPr>
          <p:cNvPr id="6" name="CuadroTexto 5">
            <a:extLst>
              <a:ext uri="{FF2B5EF4-FFF2-40B4-BE49-F238E27FC236}">
                <a16:creationId xmlns:a16="http://schemas.microsoft.com/office/drawing/2014/main" id="{F6D671D1-1AD0-5F2A-FCFE-DC647076CD6A}"/>
              </a:ext>
            </a:extLst>
          </p:cNvPr>
          <p:cNvSpPr txBox="1"/>
          <p:nvPr/>
        </p:nvSpPr>
        <p:spPr>
          <a:xfrm>
            <a:off x="4726260" y="1988840"/>
            <a:ext cx="3816424" cy="564392"/>
          </a:xfrm>
          <a:prstGeom prst="frame">
            <a:avLst/>
          </a:prstGeom>
          <a:noFill/>
          <a:ln>
            <a:solidFill>
              <a:schemeClr val="accent1"/>
            </a:solidFill>
          </a:ln>
        </p:spPr>
        <p:txBody>
          <a:bodyPr wrap="square" rtlCol="0">
            <a:spAutoFit/>
          </a:bodyPr>
          <a:lstStyle/>
          <a:p>
            <a:pPr>
              <a:lnSpc>
                <a:spcPct val="90000"/>
              </a:lnSpc>
            </a:pPr>
            <a:r>
              <a:rPr lang="es-ES" sz="2400" dirty="0">
                <a:latin typeface="Poor Richard" panose="02080502050505020702" pitchFamily="18" charset="0"/>
              </a:rPr>
              <a:t>“MIS HORAS DE SUEÑO” </a:t>
            </a:r>
            <a:endParaRPr lang="es-CL" sz="2400" dirty="0">
              <a:latin typeface="Poor Richard" panose="02080502050505020702" pitchFamily="18" charset="0"/>
            </a:endParaRPr>
          </a:p>
        </p:txBody>
      </p:sp>
      <p:cxnSp>
        <p:nvCxnSpPr>
          <p:cNvPr id="10" name="Conector: angular 9">
            <a:extLst>
              <a:ext uri="{FF2B5EF4-FFF2-40B4-BE49-F238E27FC236}">
                <a16:creationId xmlns:a16="http://schemas.microsoft.com/office/drawing/2014/main" id="{BCBE0339-95F2-B560-5F1F-26213994C84D}"/>
              </a:ext>
            </a:extLst>
          </p:cNvPr>
          <p:cNvCxnSpPr>
            <a:endCxn id="3" idx="3"/>
          </p:cNvCxnSpPr>
          <p:nvPr/>
        </p:nvCxnSpPr>
        <p:spPr>
          <a:xfrm rot="16200000" flipH="1">
            <a:off x="6992942" y="2194762"/>
            <a:ext cx="402632" cy="1119572"/>
          </a:xfrm>
          <a:prstGeom prst="bentConnector3">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11" name="CuadroTexto 10">
            <a:extLst>
              <a:ext uri="{FF2B5EF4-FFF2-40B4-BE49-F238E27FC236}">
                <a16:creationId xmlns:a16="http://schemas.microsoft.com/office/drawing/2014/main" id="{2D105D23-D833-A883-F948-0D9ABA19EBF4}"/>
              </a:ext>
            </a:extLst>
          </p:cNvPr>
          <p:cNvSpPr txBox="1"/>
          <p:nvPr/>
        </p:nvSpPr>
        <p:spPr>
          <a:xfrm>
            <a:off x="6610376" y="4952840"/>
            <a:ext cx="3816424" cy="1006090"/>
          </a:xfrm>
          <a:prstGeom prst="frame">
            <a:avLst/>
          </a:prstGeom>
          <a:noFill/>
          <a:ln>
            <a:solidFill>
              <a:schemeClr val="accent1"/>
            </a:solidFill>
          </a:ln>
        </p:spPr>
        <p:txBody>
          <a:bodyPr wrap="square" rtlCol="0">
            <a:spAutoFit/>
          </a:bodyPr>
          <a:lstStyle/>
          <a:p>
            <a:pPr algn="ctr">
              <a:lnSpc>
                <a:spcPct val="90000"/>
              </a:lnSpc>
            </a:pPr>
            <a:r>
              <a:rPr lang="es-ES" sz="4800" b="1" dirty="0">
                <a:latin typeface="Algerian" panose="04020705040A02060702" pitchFamily="82" charset="0"/>
              </a:rPr>
              <a:t>2</a:t>
            </a:r>
            <a:endParaRPr lang="es-CL" sz="4800" b="1" dirty="0">
              <a:latin typeface="Algerian" panose="04020705040A02060702" pitchFamily="82" charset="0"/>
            </a:endParaRPr>
          </a:p>
        </p:txBody>
      </p:sp>
      <p:cxnSp>
        <p:nvCxnSpPr>
          <p:cNvPr id="13" name="Conector: angular 12">
            <a:extLst>
              <a:ext uri="{FF2B5EF4-FFF2-40B4-BE49-F238E27FC236}">
                <a16:creationId xmlns:a16="http://schemas.microsoft.com/office/drawing/2014/main" id="{BD7AA370-99EB-1A26-F1CF-E5BC2E915236}"/>
              </a:ext>
            </a:extLst>
          </p:cNvPr>
          <p:cNvCxnSpPr>
            <a:stCxn id="3" idx="1"/>
            <a:endCxn id="11" idx="0"/>
          </p:cNvCxnSpPr>
          <p:nvPr/>
        </p:nvCxnSpPr>
        <p:spPr>
          <a:xfrm rot="16200000" flipH="1">
            <a:off x="7985506" y="4419757"/>
            <a:ext cx="301621" cy="764544"/>
          </a:xfrm>
          <a:prstGeom prst="bentConnector3">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F55964BD-BA3D-1CE4-6532-1C6E800BF910}"/>
              </a:ext>
            </a:extLst>
          </p:cNvPr>
          <p:cNvSpPr txBox="1"/>
          <p:nvPr/>
        </p:nvSpPr>
        <p:spPr>
          <a:xfrm>
            <a:off x="6245324" y="274637"/>
            <a:ext cx="5760640" cy="840230"/>
          </a:xfrm>
          <a:prstGeom prst="rect">
            <a:avLst/>
          </a:prstGeom>
          <a:noFill/>
        </p:spPr>
        <p:txBody>
          <a:bodyPr wrap="square" rtlCol="0">
            <a:spAutoFit/>
          </a:bodyPr>
          <a:lstStyle/>
          <a:p>
            <a:pPr>
              <a:lnSpc>
                <a:spcPct val="90000"/>
              </a:lnSpc>
            </a:pPr>
            <a:r>
              <a:rPr lang="es-ES" dirty="0">
                <a:latin typeface="Consolas" panose="020B0609020204030204" pitchFamily="49" charset="0"/>
              </a:rPr>
              <a:t>Gracias zavi y seba por explicar esto como si le estuviera pidiendo a chat gpt que me explicara cosas como si tuviera 3 años</a:t>
            </a:r>
            <a:endParaRPr lang="es-CL" dirty="0">
              <a:latin typeface="Consolas" panose="020B0609020204030204" pitchFamily="49" charset="0"/>
            </a:endParaRPr>
          </a:p>
        </p:txBody>
      </p:sp>
    </p:spTree>
    <p:extLst>
      <p:ext uri="{BB962C8B-B14F-4D97-AF65-F5344CB8AC3E}">
        <p14:creationId xmlns:p14="http://schemas.microsoft.com/office/powerpoint/2010/main" val="41341153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b="1" dirty="0"/>
              <a:t>Tabla de Hash</a:t>
            </a:r>
          </a:p>
        </p:txBody>
      </p:sp>
      <p:sp>
        <p:nvSpPr>
          <p:cNvPr id="5" name="Marcador de posición de texto 3">
            <a:extLst>
              <a:ext uri="{FF2B5EF4-FFF2-40B4-BE49-F238E27FC236}">
                <a16:creationId xmlns:a16="http://schemas.microsoft.com/office/drawing/2014/main" id="{F69A19D2-6F88-B8C8-57F4-DE7F6FB3F1C0}"/>
              </a:ext>
            </a:extLst>
          </p:cNvPr>
          <p:cNvSpPr txBox="1">
            <a:spLocks/>
          </p:cNvSpPr>
          <p:nvPr/>
        </p:nvSpPr>
        <p:spPr>
          <a:xfrm>
            <a:off x="1522414" y="1800951"/>
            <a:ext cx="2743200" cy="5057049"/>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200"/>
              </a:spcBef>
              <a:buSzPct val="100000"/>
              <a:buFont typeface="Arial"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600"/>
              </a:spcBef>
              <a:buSzPct val="100000"/>
              <a:buFont typeface="Consolas" pitchFamily="49"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900" kern="1200">
                <a:solidFill>
                  <a:schemeClr val="tx1"/>
                </a:solidFill>
                <a:latin typeface="+mn-lt"/>
                <a:ea typeface="+mn-ea"/>
                <a:cs typeface="+mn-cs"/>
              </a:defRPr>
            </a:lvl9pPr>
          </a:lstStyle>
          <a:p>
            <a:pPr>
              <a:lnSpc>
                <a:spcPct val="90000"/>
              </a:lnSpc>
            </a:pPr>
            <a:r>
              <a:rPr lang="es-MX" sz="1600" dirty="0"/>
              <a:t>La Tabla de Hash, la usamos cuando queremos relacionar elementos a una lista, la idea es poder recibir elementos, y que seamos capaces de conseguir instantáneamente otro dato al que esté asociado, que ya hayamos definido.</a:t>
            </a:r>
          </a:p>
          <a:p>
            <a:pPr>
              <a:lnSpc>
                <a:spcPct val="90000"/>
              </a:lnSpc>
            </a:pPr>
            <a:r>
              <a:rPr lang="es-MX" dirty="0"/>
              <a:t>Esto se hace, combinando un Hash con un Array.</a:t>
            </a:r>
            <a:endParaRPr lang="es-MX" sz="1600" dirty="0"/>
          </a:p>
          <a:p>
            <a:pPr>
              <a:lnSpc>
                <a:spcPct val="90000"/>
              </a:lnSpc>
            </a:pPr>
            <a:r>
              <a:rPr lang="es-MX" dirty="0"/>
              <a:t>Sabemos que el Hash nos devuelve un número al entregarle un elemento, así que le entregamos el elemento al Hash, y el número que nos dé, lo buscamos como posición en el Array. Ahí, guardamos el dato al que lo queremos relacionar y así podemos volver a buscarlo cuando queramos.</a:t>
            </a:r>
          </a:p>
        </p:txBody>
      </p:sp>
      <p:graphicFrame>
        <p:nvGraphicFramePr>
          <p:cNvPr id="3" name="Tabla 5">
            <a:extLst>
              <a:ext uri="{FF2B5EF4-FFF2-40B4-BE49-F238E27FC236}">
                <a16:creationId xmlns:a16="http://schemas.microsoft.com/office/drawing/2014/main" id="{67C45849-1699-3794-0388-ACDBB98A6BA1}"/>
              </a:ext>
            </a:extLst>
          </p:cNvPr>
          <p:cNvGraphicFramePr>
            <a:graphicFrameLocks noGrp="1"/>
          </p:cNvGraphicFramePr>
          <p:nvPr>
            <p:ph idx="1"/>
            <p:extLst>
              <p:ext uri="{D42A27DB-BD31-4B8C-83A1-F6EECF244321}">
                <p14:modId xmlns:p14="http://schemas.microsoft.com/office/powerpoint/2010/main" val="650664404"/>
              </p:ext>
            </p:extLst>
          </p:nvPr>
        </p:nvGraphicFramePr>
        <p:xfrm>
          <a:off x="4726260" y="3140968"/>
          <a:ext cx="5668957" cy="370840"/>
        </p:xfrm>
        <a:graphic>
          <a:graphicData uri="http://schemas.openxmlformats.org/drawingml/2006/table">
            <a:tbl>
              <a:tblPr firstRow="1" bandRow="1">
                <a:tableStyleId>{69CF1AB2-1976-4502-BF36-3FF5EA218861}</a:tableStyleId>
              </a:tblPr>
              <a:tblGrid>
                <a:gridCol w="809851">
                  <a:extLst>
                    <a:ext uri="{9D8B030D-6E8A-4147-A177-3AD203B41FA5}">
                      <a16:colId xmlns:a16="http://schemas.microsoft.com/office/drawing/2014/main" val="1857787122"/>
                    </a:ext>
                  </a:extLst>
                </a:gridCol>
                <a:gridCol w="809851">
                  <a:extLst>
                    <a:ext uri="{9D8B030D-6E8A-4147-A177-3AD203B41FA5}">
                      <a16:colId xmlns:a16="http://schemas.microsoft.com/office/drawing/2014/main" val="897712510"/>
                    </a:ext>
                  </a:extLst>
                </a:gridCol>
                <a:gridCol w="809851">
                  <a:extLst>
                    <a:ext uri="{9D8B030D-6E8A-4147-A177-3AD203B41FA5}">
                      <a16:colId xmlns:a16="http://schemas.microsoft.com/office/drawing/2014/main" val="224457815"/>
                    </a:ext>
                  </a:extLst>
                </a:gridCol>
                <a:gridCol w="809851">
                  <a:extLst>
                    <a:ext uri="{9D8B030D-6E8A-4147-A177-3AD203B41FA5}">
                      <a16:colId xmlns:a16="http://schemas.microsoft.com/office/drawing/2014/main" val="361448675"/>
                    </a:ext>
                  </a:extLst>
                </a:gridCol>
                <a:gridCol w="809851">
                  <a:extLst>
                    <a:ext uri="{9D8B030D-6E8A-4147-A177-3AD203B41FA5}">
                      <a16:colId xmlns:a16="http://schemas.microsoft.com/office/drawing/2014/main" val="122480332"/>
                    </a:ext>
                  </a:extLst>
                </a:gridCol>
                <a:gridCol w="809851">
                  <a:extLst>
                    <a:ext uri="{9D8B030D-6E8A-4147-A177-3AD203B41FA5}">
                      <a16:colId xmlns:a16="http://schemas.microsoft.com/office/drawing/2014/main" val="2520721857"/>
                    </a:ext>
                  </a:extLst>
                </a:gridCol>
                <a:gridCol w="809851">
                  <a:extLst>
                    <a:ext uri="{9D8B030D-6E8A-4147-A177-3AD203B41FA5}">
                      <a16:colId xmlns:a16="http://schemas.microsoft.com/office/drawing/2014/main" val="3923057646"/>
                    </a:ext>
                  </a:extLst>
                </a:gridCol>
              </a:tblGrid>
              <a:tr h="370840">
                <a:tc>
                  <a:txBody>
                    <a:bodyPr/>
                    <a:lstStyle/>
                    <a:p>
                      <a:endParaRPr lang="es-CL" dirty="0"/>
                    </a:p>
                  </a:txBody>
                  <a:tcPr/>
                </a:tc>
                <a:tc>
                  <a:txBody>
                    <a:bodyPr/>
                    <a:lstStyle/>
                    <a:p>
                      <a:endParaRPr lang="es-CL" dirty="0"/>
                    </a:p>
                  </a:txBody>
                  <a:tcPr/>
                </a:tc>
                <a:tc>
                  <a:txBody>
                    <a:bodyPr/>
                    <a:lstStyle/>
                    <a:p>
                      <a:endParaRPr lang="es-CL" dirty="0"/>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dirty="0"/>
                    </a:p>
                  </a:txBody>
                  <a:tcPr/>
                </a:tc>
                <a:extLst>
                  <a:ext uri="{0D108BD9-81ED-4DB2-BD59-A6C34878D82A}">
                    <a16:rowId xmlns:a16="http://schemas.microsoft.com/office/drawing/2014/main" val="3325140957"/>
                  </a:ext>
                </a:extLst>
              </a:tr>
            </a:tbl>
          </a:graphicData>
        </a:graphic>
      </p:graphicFrame>
      <p:sp>
        <p:nvSpPr>
          <p:cNvPr id="6" name="CuadroTexto 5">
            <a:extLst>
              <a:ext uri="{FF2B5EF4-FFF2-40B4-BE49-F238E27FC236}">
                <a16:creationId xmlns:a16="http://schemas.microsoft.com/office/drawing/2014/main" id="{7E99E083-77F1-D107-DB61-D0B3B052E915}"/>
              </a:ext>
            </a:extLst>
          </p:cNvPr>
          <p:cNvSpPr txBox="1"/>
          <p:nvPr/>
        </p:nvSpPr>
        <p:spPr>
          <a:xfrm>
            <a:off x="4897744" y="351180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00</a:t>
            </a:r>
            <a:endParaRPr lang="es-CL" sz="2000" dirty="0">
              <a:latin typeface="Arial Rounded MT Bold" panose="020F0704030504030204" pitchFamily="34" charset="0"/>
            </a:endParaRPr>
          </a:p>
        </p:txBody>
      </p:sp>
      <p:sp>
        <p:nvSpPr>
          <p:cNvPr id="7" name="CuadroTexto 6">
            <a:extLst>
              <a:ext uri="{FF2B5EF4-FFF2-40B4-BE49-F238E27FC236}">
                <a16:creationId xmlns:a16="http://schemas.microsoft.com/office/drawing/2014/main" id="{A1654DD6-4D7B-A582-B954-33BE4183D765}"/>
              </a:ext>
            </a:extLst>
          </p:cNvPr>
          <p:cNvSpPr txBox="1"/>
          <p:nvPr/>
        </p:nvSpPr>
        <p:spPr>
          <a:xfrm>
            <a:off x="5701362" y="3514272"/>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01</a:t>
            </a:r>
            <a:endParaRPr lang="es-CL" sz="2000" dirty="0">
              <a:latin typeface="Arial Rounded MT Bold" panose="020F0704030504030204" pitchFamily="34" charset="0"/>
            </a:endParaRPr>
          </a:p>
        </p:txBody>
      </p:sp>
      <p:sp>
        <p:nvSpPr>
          <p:cNvPr id="8" name="CuadroTexto 7">
            <a:extLst>
              <a:ext uri="{FF2B5EF4-FFF2-40B4-BE49-F238E27FC236}">
                <a16:creationId xmlns:a16="http://schemas.microsoft.com/office/drawing/2014/main" id="{629B57A9-8AF4-77BA-204D-1DB5C20A547D}"/>
              </a:ext>
            </a:extLst>
          </p:cNvPr>
          <p:cNvSpPr txBox="1"/>
          <p:nvPr/>
        </p:nvSpPr>
        <p:spPr>
          <a:xfrm>
            <a:off x="6504980" y="3516736"/>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02</a:t>
            </a:r>
            <a:endParaRPr lang="es-CL" sz="2000" dirty="0">
              <a:latin typeface="Arial Rounded MT Bold" panose="020F0704030504030204" pitchFamily="34" charset="0"/>
            </a:endParaRPr>
          </a:p>
        </p:txBody>
      </p:sp>
      <p:sp>
        <p:nvSpPr>
          <p:cNvPr id="9" name="CuadroTexto 8">
            <a:extLst>
              <a:ext uri="{FF2B5EF4-FFF2-40B4-BE49-F238E27FC236}">
                <a16:creationId xmlns:a16="http://schemas.microsoft.com/office/drawing/2014/main" id="{8A04F621-2EF1-5211-CE1E-BD6949593F65}"/>
              </a:ext>
            </a:extLst>
          </p:cNvPr>
          <p:cNvSpPr txBox="1"/>
          <p:nvPr/>
        </p:nvSpPr>
        <p:spPr>
          <a:xfrm>
            <a:off x="7308598" y="3519200"/>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03</a:t>
            </a:r>
            <a:endParaRPr lang="es-CL" sz="2000" dirty="0">
              <a:latin typeface="Arial Rounded MT Bold" panose="020F0704030504030204" pitchFamily="34" charset="0"/>
            </a:endParaRPr>
          </a:p>
        </p:txBody>
      </p:sp>
      <p:sp>
        <p:nvSpPr>
          <p:cNvPr id="10" name="CuadroTexto 9">
            <a:extLst>
              <a:ext uri="{FF2B5EF4-FFF2-40B4-BE49-F238E27FC236}">
                <a16:creationId xmlns:a16="http://schemas.microsoft.com/office/drawing/2014/main" id="{2ED58A8C-4DF1-878E-BDE6-9D86E9245BA5}"/>
              </a:ext>
            </a:extLst>
          </p:cNvPr>
          <p:cNvSpPr txBox="1"/>
          <p:nvPr/>
        </p:nvSpPr>
        <p:spPr>
          <a:xfrm>
            <a:off x="8112216" y="352412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04</a:t>
            </a:r>
            <a:endParaRPr lang="es-CL" sz="2000" dirty="0">
              <a:latin typeface="Arial Rounded MT Bold" panose="020F0704030504030204" pitchFamily="34" charset="0"/>
            </a:endParaRPr>
          </a:p>
        </p:txBody>
      </p:sp>
      <p:sp>
        <p:nvSpPr>
          <p:cNvPr id="11" name="CuadroTexto 10">
            <a:extLst>
              <a:ext uri="{FF2B5EF4-FFF2-40B4-BE49-F238E27FC236}">
                <a16:creationId xmlns:a16="http://schemas.microsoft.com/office/drawing/2014/main" id="{7C418F7D-645E-D32A-757C-B11986C95E7D}"/>
              </a:ext>
            </a:extLst>
          </p:cNvPr>
          <p:cNvSpPr txBox="1"/>
          <p:nvPr/>
        </p:nvSpPr>
        <p:spPr>
          <a:xfrm>
            <a:off x="8915834" y="3526591"/>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05</a:t>
            </a:r>
            <a:endParaRPr lang="es-CL" sz="2000" dirty="0">
              <a:latin typeface="Arial Rounded MT Bold" panose="020F0704030504030204" pitchFamily="34" charset="0"/>
            </a:endParaRPr>
          </a:p>
        </p:txBody>
      </p:sp>
      <p:sp>
        <p:nvSpPr>
          <p:cNvPr id="12" name="CuadroTexto 11">
            <a:extLst>
              <a:ext uri="{FF2B5EF4-FFF2-40B4-BE49-F238E27FC236}">
                <a16:creationId xmlns:a16="http://schemas.microsoft.com/office/drawing/2014/main" id="{5769DC02-A287-B4A2-4A00-5CEE02329D90}"/>
              </a:ext>
            </a:extLst>
          </p:cNvPr>
          <p:cNvSpPr txBox="1"/>
          <p:nvPr/>
        </p:nvSpPr>
        <p:spPr>
          <a:xfrm>
            <a:off x="9719452" y="3511808"/>
            <a:ext cx="504056" cy="370839"/>
          </a:xfrm>
          <a:prstGeom prst="rect">
            <a:avLst/>
          </a:prstGeom>
          <a:noFill/>
        </p:spPr>
        <p:txBody>
          <a:bodyPr wrap="square" rtlCol="0">
            <a:spAutoFit/>
          </a:bodyPr>
          <a:lstStyle/>
          <a:p>
            <a:pPr>
              <a:lnSpc>
                <a:spcPct val="90000"/>
              </a:lnSpc>
            </a:pPr>
            <a:r>
              <a:rPr lang="es-ES" sz="2000" dirty="0">
                <a:latin typeface="Arial Rounded MT Bold" panose="020F0704030504030204" pitchFamily="34" charset="0"/>
              </a:rPr>
              <a:t>06</a:t>
            </a:r>
            <a:endParaRPr lang="es-CL" sz="2000" dirty="0">
              <a:latin typeface="Arial Rounded MT Bold" panose="020F0704030504030204" pitchFamily="34" charset="0"/>
            </a:endParaRPr>
          </a:p>
        </p:txBody>
      </p:sp>
    </p:spTree>
    <p:extLst>
      <p:ext uri="{BB962C8B-B14F-4D97-AF65-F5344CB8AC3E}">
        <p14:creationId xmlns:p14="http://schemas.microsoft.com/office/powerpoint/2010/main" val="38260199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izarra 16 x 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9529500_TF02804846_TF02804846" id="{65FD6923-A55A-4D8A-AB6E-792F5126A260}" vid="{862C69AA-365A-4DD1-97BC-168A1699736E}"/>
    </a:ext>
  </a:extLst>
</a:theme>
</file>

<file path=ppt/theme/theme2.xml><?xml version="1.0" encoding="utf-8"?>
<a:theme xmlns:a="http://schemas.openxmlformats.org/drawingml/2006/main" name="Tema de Offic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F5297DDE0A479419DE3A6302A00C66A" ma:contentTypeVersion="3" ma:contentTypeDescription="Create a new document." ma:contentTypeScope="" ma:versionID="b8a9a94be6c48f3e63801206cb34f3fc">
  <xsd:schema xmlns:xsd="http://www.w3.org/2001/XMLSchema" xmlns:xs="http://www.w3.org/2001/XMLSchema" xmlns:p="http://schemas.microsoft.com/office/2006/metadata/properties" xmlns:ns3="787d9340-62fc-4c66-b913-d8fa367edccc" targetNamespace="http://schemas.microsoft.com/office/2006/metadata/properties" ma:root="true" ma:fieldsID="7cf1a7fea46dcd30a2f4701c20dbe1de" ns3:_="">
    <xsd:import namespace="787d9340-62fc-4c66-b913-d8fa367edccc"/>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7d9340-62fc-4c66-b913-d8fa367edc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124968-5C72-4C85-B9ED-94DBC7ABE49A}">
  <ds:schemaRefs>
    <ds:schemaRef ds:uri="http://schemas.microsoft.com/office/2006/documentManagement/types"/>
    <ds:schemaRef ds:uri="http://purl.org/dc/elements/1.1/"/>
    <ds:schemaRef ds:uri="787d9340-62fc-4c66-b913-d8fa367edccc"/>
    <ds:schemaRef ds:uri="http://purl.org/dc/dcmitype/"/>
    <ds:schemaRef ds:uri="http://schemas.microsoft.com/office/infopath/2007/PartnerControls"/>
    <ds:schemaRef ds:uri="http://purl.org/dc/terms/"/>
    <ds:schemaRef ds:uri="http://schemas.microsoft.com/office/2006/metadata/propertie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99F98C1-40EB-45BF-8C22-4A88493CE269}">
  <ds:schemaRefs>
    <ds:schemaRef ds:uri="http://schemas.microsoft.com/sharepoint/v3/contenttype/forms"/>
  </ds:schemaRefs>
</ds:datastoreItem>
</file>

<file path=customXml/itemProps3.xml><?xml version="1.0" encoding="utf-8"?>
<ds:datastoreItem xmlns:ds="http://schemas.openxmlformats.org/officeDocument/2006/customXml" ds:itemID="{4E05A4AB-552D-465C-AC02-0A495319F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7d9340-62fc-4c66-b913-d8fa367edc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Presentación de pizarra para el ámbito educativo (panorámica)</Template>
  <TotalTime>2013</TotalTime>
  <Words>5309</Words>
  <Application>Microsoft Office PowerPoint</Application>
  <PresentationFormat>Personalizado</PresentationFormat>
  <Paragraphs>1884</Paragraphs>
  <Slides>59</Slides>
  <Notes>58</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59</vt:i4>
      </vt:variant>
    </vt:vector>
  </HeadingPairs>
  <TitlesOfParts>
    <vt:vector size="70" baseType="lpstr">
      <vt:lpstr>Aharoni</vt:lpstr>
      <vt:lpstr>Algerian</vt:lpstr>
      <vt:lpstr>Arial</vt:lpstr>
      <vt:lpstr>Arial Rounded MT Bold</vt:lpstr>
      <vt:lpstr>Comic Sans MS</vt:lpstr>
      <vt:lpstr>Consolas</vt:lpstr>
      <vt:lpstr>Corbel</vt:lpstr>
      <vt:lpstr>Gill Sans MT</vt:lpstr>
      <vt:lpstr>Papyrus</vt:lpstr>
      <vt:lpstr>Poor Richard</vt:lpstr>
      <vt:lpstr>Pizarra 16 x 9</vt:lpstr>
      <vt:lpstr>Algoritmos y Sistemas Computacionales</vt:lpstr>
      <vt:lpstr>Temas a Estudiar:</vt:lpstr>
      <vt:lpstr>Parte I: Algoritmos Estructuras de Datos</vt:lpstr>
      <vt:lpstr>Arrays</vt:lpstr>
      <vt:lpstr>Arrays</vt:lpstr>
      <vt:lpstr>Linked List</vt:lpstr>
      <vt:lpstr>Stack</vt:lpstr>
      <vt:lpstr>Hash</vt:lpstr>
      <vt:lpstr>Tabla de Hash</vt:lpstr>
      <vt:lpstr>Tabla de Hash</vt:lpstr>
      <vt:lpstr>Queue</vt:lpstr>
      <vt:lpstr>Grafos</vt:lpstr>
      <vt:lpstr>Grafos</vt:lpstr>
      <vt:lpstr>Algoritmos de Búsqueda</vt:lpstr>
      <vt:lpstr>BFS</vt:lpstr>
      <vt:lpstr>BFS</vt:lpstr>
      <vt:lpstr>BFS</vt:lpstr>
      <vt:lpstr>BFS</vt:lpstr>
      <vt:lpstr>BFS</vt:lpstr>
      <vt:lpstr>BFS</vt:lpstr>
      <vt:lpstr>BFS</vt:lpstr>
      <vt:lpstr>BFS</vt:lpstr>
      <vt:lpstr>BFS</vt:lpstr>
      <vt:lpstr>BFS</vt:lpstr>
      <vt:lpstr>BFS</vt:lpstr>
      <vt:lpstr>BFS</vt:lpstr>
      <vt:lpstr>BFS</vt:lpstr>
      <vt:lpstr>BFS</vt:lpstr>
      <vt:lpstr>BFS</vt:lpstr>
      <vt:lpstr>DFS</vt:lpstr>
      <vt:lpstr>DFS</vt:lpstr>
      <vt:lpstr>DFS</vt:lpstr>
      <vt:lpstr>DFS</vt:lpstr>
      <vt:lpstr>DFS</vt:lpstr>
      <vt:lpstr>DFS</vt:lpstr>
      <vt:lpstr>DFS</vt:lpstr>
      <vt:lpstr>DFS</vt:lpstr>
      <vt:lpstr>DFS</vt:lpstr>
      <vt:lpstr>DFS</vt:lpstr>
      <vt:lpstr>DFS</vt:lpstr>
      <vt:lpstr>DFS</vt:lpstr>
      <vt:lpstr>DFS</vt:lpstr>
      <vt:lpstr>Algoritmo de Dijkstra</vt:lpstr>
      <vt:lpstr>Dijkstra</vt:lpstr>
      <vt:lpstr>Dijkstra</vt:lpstr>
      <vt:lpstr>Dijkstra</vt:lpstr>
      <vt:lpstr>Dijkstra</vt:lpstr>
      <vt:lpstr>Dijkstra</vt:lpstr>
      <vt:lpstr>Dijkstra</vt:lpstr>
      <vt:lpstr>Dijkstra</vt:lpstr>
      <vt:lpstr>Dijkstra</vt:lpstr>
      <vt:lpstr>Dijkstra</vt:lpstr>
      <vt:lpstr>Dijkstra</vt:lpstr>
      <vt:lpstr>Dijkstra</vt:lpstr>
      <vt:lpstr>Dijkstra</vt:lpstr>
      <vt:lpstr>Dijkstra</vt:lpstr>
      <vt:lpstr>Dijkstra</vt:lpstr>
      <vt:lpstr>Dijkstra</vt:lpstr>
      <vt:lpstr>like para la parte II!!!!!!!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Algoritmos y Sistemas Computacionales</dc:title>
  <dc:creator>ALEJANDRO TAPIA</dc:creator>
  <cp:lastModifiedBy>Alejandro Ignacio Tapia Alvarado</cp:lastModifiedBy>
  <cp:revision>1</cp:revision>
  <dcterms:created xsi:type="dcterms:W3CDTF">2023-06-01T18:20:07Z</dcterms:created>
  <dcterms:modified xsi:type="dcterms:W3CDTF">2023-06-03T13:12:34Z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0x0101003F5297DDE0A479419DE3A6302A00C66A</vt:lpwstr>
  </property>
</Properties>
</file>

<file path=docProps/thumbnail.jpeg>
</file>